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sldIdLst>
    <p:sldId id="256" r:id="rId6"/>
    <p:sldId id="2076136256" r:id="rId7"/>
    <p:sldId id="2076136257" r:id="rId8"/>
    <p:sldId id="2076136258" r:id="rId9"/>
    <p:sldId id="2076136265" r:id="rId10"/>
    <p:sldId id="2076136266" r:id="rId11"/>
    <p:sldId id="2076136267" r:id="rId12"/>
    <p:sldId id="2076136268" r:id="rId13"/>
    <p:sldId id="2076136269" r:id="rId14"/>
    <p:sldId id="2076136270" r:id="rId15"/>
    <p:sldId id="2076136271" r:id="rId16"/>
    <p:sldId id="2076136272" r:id="rId17"/>
    <p:sldId id="2076136273" r:id="rId18"/>
    <p:sldId id="2076136277" r:id="rId19"/>
    <p:sldId id="2076136278" r:id="rId20"/>
    <p:sldId id="2076136279" r:id="rId21"/>
    <p:sldId id="2076136281" r:id="rId22"/>
    <p:sldId id="2076136282" r:id="rId23"/>
    <p:sldId id="2076136283" r:id="rId24"/>
    <p:sldId id="2076136260" r:id="rId25"/>
    <p:sldId id="2076136274" r:id="rId26"/>
    <p:sldId id="2076136264" r:id="rId27"/>
    <p:sldId id="207613626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lding Location Slide" id="{4B38ED68-4DA1-4463-B026-C5EC12B3408E}">
          <p14:sldIdLst>
            <p14:sldId id="256"/>
          </p14:sldIdLst>
        </p14:section>
        <p14:section name="Session Slides" id="{3CF1E36A-93A1-4B56-BA61-645935495B87}">
          <p14:sldIdLst>
            <p14:sldId id="2076136256"/>
            <p14:sldId id="2076136257"/>
            <p14:sldId id="2076136258"/>
            <p14:sldId id="2076136265"/>
            <p14:sldId id="2076136266"/>
            <p14:sldId id="2076136267"/>
            <p14:sldId id="2076136268"/>
            <p14:sldId id="2076136269"/>
            <p14:sldId id="2076136270"/>
            <p14:sldId id="2076136271"/>
            <p14:sldId id="2076136272"/>
            <p14:sldId id="2076136273"/>
            <p14:sldId id="2076136277"/>
            <p14:sldId id="2076136278"/>
            <p14:sldId id="2076136279"/>
            <p14:sldId id="2076136281"/>
            <p14:sldId id="2076136282"/>
            <p14:sldId id="2076136283"/>
            <p14:sldId id="2076136260"/>
            <p14:sldId id="2076136274"/>
            <p14:sldId id="2076136264"/>
            <p14:sldId id="2076136261"/>
          </p14:sldIdLst>
        </p14:section>
        <p14:section name="Other Slides" id="{66A621DD-AE13-4A11-9E63-F28D715A4C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4D56"/>
    <a:srgbClr val="D653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114" d="100"/>
          <a:sy n="114" d="100"/>
        </p:scale>
        <p:origin x="4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 Jiong" userId="d5f6f87fd3867ef4" providerId="LiveId" clId="{5B78155C-D5CE-418C-B8D6-5F16B2CDB1FB}"/>
    <pc:docChg chg="undo custSel delSld modSld modSection">
      <pc:chgData name="Shi Jiong" userId="d5f6f87fd3867ef4" providerId="LiveId" clId="{5B78155C-D5CE-418C-B8D6-5F16B2CDB1FB}" dt="2020-04-24T03:46:24.491" v="59" actId="47"/>
      <pc:docMkLst>
        <pc:docMk/>
      </pc:docMkLst>
      <pc:sldChg chg="addSp modSp">
        <pc:chgData name="Shi Jiong" userId="d5f6f87fd3867ef4" providerId="LiveId" clId="{5B78155C-D5CE-418C-B8D6-5F16B2CDB1FB}" dt="2020-04-20T13:34:19.888" v="16" actId="1076"/>
        <pc:sldMkLst>
          <pc:docMk/>
          <pc:sldMk cId="2863932934" sldId="256"/>
        </pc:sldMkLst>
        <pc:spChg chg="mod">
          <ac:chgData name="Shi Jiong" userId="d5f6f87fd3867ef4" providerId="LiveId" clId="{5B78155C-D5CE-418C-B8D6-5F16B2CDB1FB}" dt="2020-04-20T12:31:55.067" v="7"/>
          <ac:spMkLst>
            <pc:docMk/>
            <pc:sldMk cId="2863932934" sldId="256"/>
            <ac:spMk id="8" creationId="{BF26F352-77E2-4488-969A-731E1858B7F3}"/>
          </ac:spMkLst>
        </pc:spChg>
        <pc:picChg chg="add mod">
          <ac:chgData name="Shi Jiong" userId="d5f6f87fd3867ef4" providerId="LiveId" clId="{5B78155C-D5CE-418C-B8D6-5F16B2CDB1FB}" dt="2020-04-20T13:34:19.888" v="16" actId="1076"/>
          <ac:picMkLst>
            <pc:docMk/>
            <pc:sldMk cId="2863932934" sldId="256"/>
            <ac:picMk id="2" creationId="{72A50CB0-FA74-4EB6-A2DD-F5867D1EDB05}"/>
          </ac:picMkLst>
        </pc:picChg>
      </pc:sldChg>
      <pc:sldChg chg="addSp modSp">
        <pc:chgData name="Shi Jiong" userId="d5f6f87fd3867ef4" providerId="LiveId" clId="{5B78155C-D5CE-418C-B8D6-5F16B2CDB1FB}" dt="2020-04-20T13:36:03.652" v="30" actId="14100"/>
        <pc:sldMkLst>
          <pc:docMk/>
          <pc:sldMk cId="3448830755" sldId="2076136256"/>
        </pc:sldMkLst>
        <pc:picChg chg="add mod">
          <ac:chgData name="Shi Jiong" userId="d5f6f87fd3867ef4" providerId="LiveId" clId="{5B78155C-D5CE-418C-B8D6-5F16B2CDB1FB}" dt="2020-04-20T13:36:03.652" v="30" actId="14100"/>
          <ac:picMkLst>
            <pc:docMk/>
            <pc:sldMk cId="3448830755" sldId="2076136256"/>
            <ac:picMk id="4" creationId="{168BD922-7028-4C07-87C4-186ACE041536}"/>
          </ac:picMkLst>
        </pc:picChg>
        <pc:picChg chg="mod">
          <ac:chgData name="Shi Jiong" userId="d5f6f87fd3867ef4" providerId="LiveId" clId="{5B78155C-D5CE-418C-B8D6-5F16B2CDB1FB}" dt="2020-04-20T13:31:26.542" v="9" actId="1076"/>
          <ac:picMkLst>
            <pc:docMk/>
            <pc:sldMk cId="3448830755" sldId="2076136256"/>
            <ac:picMk id="7" creationId="{32FAD894-ACAC-4DCB-B76A-C000F872DBA1}"/>
          </ac:picMkLst>
        </pc:picChg>
      </pc:sldChg>
      <pc:sldChg chg="addSp modSp">
        <pc:chgData name="Shi Jiong" userId="d5f6f87fd3867ef4" providerId="LiveId" clId="{5B78155C-D5CE-418C-B8D6-5F16B2CDB1FB}" dt="2020-04-20T13:35:52.348" v="28" actId="1076"/>
        <pc:sldMkLst>
          <pc:docMk/>
          <pc:sldMk cId="432825132" sldId="2076136257"/>
        </pc:sldMkLst>
        <pc:picChg chg="add mod">
          <ac:chgData name="Shi Jiong" userId="d5f6f87fd3867ef4" providerId="LiveId" clId="{5B78155C-D5CE-418C-B8D6-5F16B2CDB1FB}" dt="2020-04-20T13:35:52.348" v="28" actId="1076"/>
          <ac:picMkLst>
            <pc:docMk/>
            <pc:sldMk cId="432825132" sldId="2076136257"/>
            <ac:picMk id="2" creationId="{47A62001-A6D1-43D8-8C68-DBBCAE7BAF7D}"/>
          </ac:picMkLst>
        </pc:picChg>
      </pc:sldChg>
      <pc:sldChg chg="addSp delSp modSp">
        <pc:chgData name="Shi Jiong" userId="d5f6f87fd3867ef4" providerId="LiveId" clId="{5B78155C-D5CE-418C-B8D6-5F16B2CDB1FB}" dt="2020-04-20T13:37:38.968" v="40" actId="478"/>
        <pc:sldMkLst>
          <pc:docMk/>
          <pc:sldMk cId="1339834506" sldId="2076136258"/>
        </pc:sldMkLst>
        <pc:picChg chg="add del mod">
          <ac:chgData name="Shi Jiong" userId="d5f6f87fd3867ef4" providerId="LiveId" clId="{5B78155C-D5CE-418C-B8D6-5F16B2CDB1FB}" dt="2020-04-20T13:37:38.968" v="40" actId="478"/>
          <ac:picMkLst>
            <pc:docMk/>
            <pc:sldMk cId="1339834506" sldId="2076136258"/>
            <ac:picMk id="5" creationId="{B71875E1-B4BD-4C03-ADC1-EB33D49F1759}"/>
          </ac:picMkLst>
        </pc:picChg>
      </pc:sldChg>
      <pc:sldChg chg="addSp">
        <pc:chgData name="Shi Jiong" userId="d5f6f87fd3867ef4" providerId="LiveId" clId="{5B78155C-D5CE-418C-B8D6-5F16B2CDB1FB}" dt="2020-04-20T13:38:24.729" v="50"/>
        <pc:sldMkLst>
          <pc:docMk/>
          <pc:sldMk cId="1004315006" sldId="2076136260"/>
        </pc:sldMkLst>
        <pc:picChg chg="add">
          <ac:chgData name="Shi Jiong" userId="d5f6f87fd3867ef4" providerId="LiveId" clId="{5B78155C-D5CE-418C-B8D6-5F16B2CDB1FB}" dt="2020-04-20T13:38:24.729" v="50"/>
          <ac:picMkLst>
            <pc:docMk/>
            <pc:sldMk cId="1004315006" sldId="2076136260"/>
            <ac:picMk id="6" creationId="{F415545F-9790-4C07-86C9-C865CDE6CA5E}"/>
          </ac:picMkLst>
        </pc:picChg>
      </pc:sldChg>
      <pc:sldChg chg="addSp modSp">
        <pc:chgData name="Shi Jiong" userId="d5f6f87fd3867ef4" providerId="LiveId" clId="{5B78155C-D5CE-418C-B8D6-5F16B2CDB1FB}" dt="2020-04-20T13:38:58.107" v="58" actId="1076"/>
        <pc:sldMkLst>
          <pc:docMk/>
          <pc:sldMk cId="104056049" sldId="2076136261"/>
        </pc:sldMkLst>
        <pc:picChg chg="add mod">
          <ac:chgData name="Shi Jiong" userId="d5f6f87fd3867ef4" providerId="LiveId" clId="{5B78155C-D5CE-418C-B8D6-5F16B2CDB1FB}" dt="2020-04-20T13:38:58.107" v="58" actId="1076"/>
          <ac:picMkLst>
            <pc:docMk/>
            <pc:sldMk cId="104056049" sldId="2076136261"/>
            <ac:picMk id="6" creationId="{F42A2E80-F60A-4F8A-8D52-BAF7B6AD31D6}"/>
          </ac:picMkLst>
        </pc:picChg>
      </pc:sldChg>
      <pc:sldChg chg="del">
        <pc:chgData name="Shi Jiong" userId="d5f6f87fd3867ef4" providerId="LiveId" clId="{5B78155C-D5CE-418C-B8D6-5F16B2CDB1FB}" dt="2020-04-24T03:46:24.491" v="59" actId="47"/>
        <pc:sldMkLst>
          <pc:docMk/>
          <pc:sldMk cId="139913919" sldId="2076136263"/>
        </pc:sldMkLst>
      </pc:sldChg>
      <pc:sldChg chg="addSp modSp">
        <pc:chgData name="Shi Jiong" userId="d5f6f87fd3867ef4" providerId="LiveId" clId="{5B78155C-D5CE-418C-B8D6-5F16B2CDB1FB}" dt="2020-04-20T13:37:56.819" v="45" actId="1076"/>
        <pc:sldMkLst>
          <pc:docMk/>
          <pc:sldMk cId="2821709117" sldId="2076136266"/>
        </pc:sldMkLst>
        <pc:picChg chg="add mod">
          <ac:chgData name="Shi Jiong" userId="d5f6f87fd3867ef4" providerId="LiveId" clId="{5B78155C-D5CE-418C-B8D6-5F16B2CDB1FB}" dt="2020-04-20T13:37:56.819" v="45" actId="1076"/>
          <ac:picMkLst>
            <pc:docMk/>
            <pc:sldMk cId="2821709117" sldId="2076136266"/>
            <ac:picMk id="2" creationId="{364A4837-8456-4604-9F38-1BC9EC0C2045}"/>
          </ac:picMkLst>
        </pc:picChg>
      </pc:sldChg>
      <pc:sldChg chg="addSp modSp">
        <pc:chgData name="Shi Jiong" userId="d5f6f87fd3867ef4" providerId="LiveId" clId="{5B78155C-D5CE-418C-B8D6-5F16B2CDB1FB}" dt="2020-04-20T13:38:15.917" v="49" actId="14100"/>
        <pc:sldMkLst>
          <pc:docMk/>
          <pc:sldMk cId="3161499621" sldId="2076136270"/>
        </pc:sldMkLst>
        <pc:picChg chg="add mod">
          <ac:chgData name="Shi Jiong" userId="d5f6f87fd3867ef4" providerId="LiveId" clId="{5B78155C-D5CE-418C-B8D6-5F16B2CDB1FB}" dt="2020-04-20T13:38:15.917" v="49" actId="14100"/>
          <ac:picMkLst>
            <pc:docMk/>
            <pc:sldMk cId="3161499621" sldId="2076136270"/>
            <ac:picMk id="2" creationId="{B980FEFA-F756-403C-B1CB-10B74FB02A0E}"/>
          </ac:picMkLst>
        </pc:picChg>
      </pc:sldChg>
      <pc:sldChg chg="addSp modSp">
        <pc:chgData name="Shi Jiong" userId="d5f6f87fd3867ef4" providerId="LiveId" clId="{5B78155C-D5CE-418C-B8D6-5F16B2CDB1FB}" dt="2020-04-20T13:38:35.002" v="52" actId="1076"/>
        <pc:sldMkLst>
          <pc:docMk/>
          <pc:sldMk cId="352152073" sldId="2076136274"/>
        </pc:sldMkLst>
        <pc:picChg chg="add mod">
          <ac:chgData name="Shi Jiong" userId="d5f6f87fd3867ef4" providerId="LiveId" clId="{5B78155C-D5CE-418C-B8D6-5F16B2CDB1FB}" dt="2020-04-20T13:38:35.002" v="52" actId="1076"/>
          <ac:picMkLst>
            <pc:docMk/>
            <pc:sldMk cId="352152073" sldId="2076136274"/>
            <ac:picMk id="6" creationId="{155F7585-53F7-4110-8E28-190134D0A8F6}"/>
          </ac:picMkLst>
        </pc:picChg>
      </pc:sldChg>
      <pc:sldChg chg="addSp modSp">
        <pc:chgData name="Shi Jiong" userId="d5f6f87fd3867ef4" providerId="LiveId" clId="{5B78155C-D5CE-418C-B8D6-5F16B2CDB1FB}" dt="2020-04-20T13:38:44.099" v="54" actId="1076"/>
        <pc:sldMkLst>
          <pc:docMk/>
          <pc:sldMk cId="1175511311" sldId="2076136275"/>
        </pc:sldMkLst>
        <pc:picChg chg="add mod">
          <ac:chgData name="Shi Jiong" userId="d5f6f87fd3867ef4" providerId="LiveId" clId="{5B78155C-D5CE-418C-B8D6-5F16B2CDB1FB}" dt="2020-04-20T13:38:44.099" v="54" actId="1076"/>
          <ac:picMkLst>
            <pc:docMk/>
            <pc:sldMk cId="1175511311" sldId="2076136275"/>
            <ac:picMk id="6" creationId="{D6EB46EC-2ECE-4FE5-83BF-E247586410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8EF037-4EE8-4F99-906E-53B3DF5D939C}" type="doc">
      <dgm:prSet loTypeId="urn:microsoft.com/office/officeart/2005/8/layout/radial6" loCatId="cycle" qsTypeId="urn:microsoft.com/office/officeart/2005/8/quickstyle/simple1" qsCatId="simple" csTypeId="urn:microsoft.com/office/officeart/2005/8/colors/colorful2" csCatId="colorful" phldr="1"/>
      <dgm:spPr/>
      <dgm:t>
        <a:bodyPr/>
        <a:lstStyle/>
        <a:p>
          <a:endParaRPr lang="zh-CN" altLang="en-US"/>
        </a:p>
      </dgm:t>
    </dgm:pt>
    <dgm:pt modelId="{24F6B7D4-C31E-4019-8949-3DFBAAE55600}">
      <dgm:prSet phldrT="[文本]"/>
      <dgm:spPr/>
      <dgm:t>
        <a:bodyPr/>
        <a:lstStyle/>
        <a:p>
          <a:r>
            <a:rPr lang="en-US" altLang="en-US" dirty="0"/>
            <a:t>Azure Cognitive Services</a:t>
          </a:r>
          <a:endParaRPr lang="zh-CN" altLang="en-US" dirty="0"/>
        </a:p>
      </dgm:t>
    </dgm:pt>
    <dgm:pt modelId="{8F8D05E5-24EB-4926-9D72-314C7BA7F784}" type="parTrans" cxnId="{02BA7F01-F85D-4F07-BA67-7586F334FE9A}">
      <dgm:prSet/>
      <dgm:spPr/>
      <dgm:t>
        <a:bodyPr/>
        <a:lstStyle/>
        <a:p>
          <a:endParaRPr lang="zh-CN" altLang="en-US"/>
        </a:p>
      </dgm:t>
    </dgm:pt>
    <dgm:pt modelId="{D8CEA7F7-45C5-4EE3-90BE-FB76332FDA70}" type="sibTrans" cxnId="{02BA7F01-F85D-4F07-BA67-7586F334FE9A}">
      <dgm:prSet/>
      <dgm:spPr/>
      <dgm:t>
        <a:bodyPr/>
        <a:lstStyle/>
        <a:p>
          <a:endParaRPr lang="zh-CN" altLang="en-US"/>
        </a:p>
      </dgm:t>
    </dgm:pt>
    <dgm:pt modelId="{8EEEE0EF-03E2-47B2-8542-283F436FC633}">
      <dgm:prSet phldrT="[文本]"/>
      <dgm:spPr/>
      <dgm:t>
        <a:bodyPr/>
        <a:lstStyle/>
        <a:p>
          <a:r>
            <a:rPr lang="en-US" altLang="en-US" dirty="0"/>
            <a:t>Vision</a:t>
          </a:r>
          <a:endParaRPr lang="zh-CN" altLang="en-US" dirty="0"/>
        </a:p>
      </dgm:t>
    </dgm:pt>
    <dgm:pt modelId="{F4665B33-78E0-4ABF-BF65-EA3E23EE10BE}" type="parTrans" cxnId="{186AA3E5-90D0-4D3D-B571-B38E721244C0}">
      <dgm:prSet/>
      <dgm:spPr/>
      <dgm:t>
        <a:bodyPr/>
        <a:lstStyle/>
        <a:p>
          <a:endParaRPr lang="zh-CN" altLang="en-US"/>
        </a:p>
      </dgm:t>
    </dgm:pt>
    <dgm:pt modelId="{ED571895-61E9-42E0-8BAC-C065CFAE6364}" type="sibTrans" cxnId="{186AA3E5-90D0-4D3D-B571-B38E721244C0}">
      <dgm:prSet/>
      <dgm:spPr/>
      <dgm:t>
        <a:bodyPr/>
        <a:lstStyle/>
        <a:p>
          <a:endParaRPr lang="zh-CN" altLang="en-US"/>
        </a:p>
      </dgm:t>
    </dgm:pt>
    <dgm:pt modelId="{E105A53C-2648-4722-BE47-360CA2ABE4C4}">
      <dgm:prSet phldrT="[文本]"/>
      <dgm:spPr/>
      <dgm:t>
        <a:bodyPr/>
        <a:lstStyle/>
        <a:p>
          <a:r>
            <a:rPr lang="en-US" altLang="en-US" dirty="0"/>
            <a:t>Speech </a:t>
          </a:r>
          <a:endParaRPr lang="zh-CN" altLang="en-US" dirty="0"/>
        </a:p>
      </dgm:t>
    </dgm:pt>
    <dgm:pt modelId="{67DABEA1-A15C-46F7-B7E7-6D3875BE418D}" type="parTrans" cxnId="{6BA8E94D-294E-47A5-8A76-EE57D9B83D3E}">
      <dgm:prSet/>
      <dgm:spPr/>
      <dgm:t>
        <a:bodyPr/>
        <a:lstStyle/>
        <a:p>
          <a:endParaRPr lang="zh-CN" altLang="en-US"/>
        </a:p>
      </dgm:t>
    </dgm:pt>
    <dgm:pt modelId="{2054188D-4B1F-4CF7-81DF-BB5C13E5219C}" type="sibTrans" cxnId="{6BA8E94D-294E-47A5-8A76-EE57D9B83D3E}">
      <dgm:prSet/>
      <dgm:spPr/>
      <dgm:t>
        <a:bodyPr/>
        <a:lstStyle/>
        <a:p>
          <a:endParaRPr lang="zh-CN" altLang="en-US"/>
        </a:p>
      </dgm:t>
    </dgm:pt>
    <dgm:pt modelId="{F966792A-E088-45B7-900C-1D58CB64864A}">
      <dgm:prSet phldrT="[文本]"/>
      <dgm:spPr/>
      <dgm:t>
        <a:bodyPr/>
        <a:lstStyle/>
        <a:p>
          <a:r>
            <a:rPr lang="en-US" altLang="en-US" dirty="0"/>
            <a:t>Language </a:t>
          </a:r>
          <a:endParaRPr lang="zh-CN" altLang="en-US" dirty="0"/>
        </a:p>
      </dgm:t>
    </dgm:pt>
    <dgm:pt modelId="{2C3DE056-9A4B-4692-950D-5672A973D606}" type="parTrans" cxnId="{7047EA98-180A-4E7D-B56C-80C36C4C33F6}">
      <dgm:prSet/>
      <dgm:spPr/>
      <dgm:t>
        <a:bodyPr/>
        <a:lstStyle/>
        <a:p>
          <a:endParaRPr lang="zh-CN" altLang="en-US"/>
        </a:p>
      </dgm:t>
    </dgm:pt>
    <dgm:pt modelId="{69A75374-312E-4B61-998B-3A94B292CBC6}" type="sibTrans" cxnId="{7047EA98-180A-4E7D-B56C-80C36C4C33F6}">
      <dgm:prSet/>
      <dgm:spPr/>
      <dgm:t>
        <a:bodyPr/>
        <a:lstStyle/>
        <a:p>
          <a:endParaRPr lang="zh-CN" altLang="en-US"/>
        </a:p>
      </dgm:t>
    </dgm:pt>
    <dgm:pt modelId="{866FEF37-2198-475D-8BC3-D5218B5FA623}">
      <dgm:prSet phldrT="[文本]"/>
      <dgm:spPr/>
      <dgm:t>
        <a:bodyPr/>
        <a:lstStyle/>
        <a:p>
          <a:r>
            <a:rPr lang="en-US" altLang="en-US" dirty="0"/>
            <a:t>Search </a:t>
          </a:r>
          <a:endParaRPr lang="zh-CN" altLang="en-US" dirty="0"/>
        </a:p>
      </dgm:t>
    </dgm:pt>
    <dgm:pt modelId="{5B64F314-F5C8-4221-84B5-23C14B8A9344}" type="parTrans" cxnId="{245DB399-6BCD-412B-AC65-A8828E848D04}">
      <dgm:prSet/>
      <dgm:spPr/>
      <dgm:t>
        <a:bodyPr/>
        <a:lstStyle/>
        <a:p>
          <a:endParaRPr lang="zh-CN" altLang="en-US"/>
        </a:p>
      </dgm:t>
    </dgm:pt>
    <dgm:pt modelId="{8AD1A762-5C6B-4618-8D2D-7C190036A430}" type="sibTrans" cxnId="{245DB399-6BCD-412B-AC65-A8828E848D04}">
      <dgm:prSet/>
      <dgm:spPr/>
      <dgm:t>
        <a:bodyPr/>
        <a:lstStyle/>
        <a:p>
          <a:endParaRPr lang="zh-CN" altLang="en-US"/>
        </a:p>
      </dgm:t>
    </dgm:pt>
    <dgm:pt modelId="{3EE0041B-BFC1-4FD3-A8F5-E7487A75C217}">
      <dgm:prSet phldrT="[文本]"/>
      <dgm:spPr/>
      <dgm:t>
        <a:bodyPr/>
        <a:lstStyle/>
        <a:p>
          <a:r>
            <a:rPr lang="en-US" altLang="en-US" dirty="0"/>
            <a:t>Decision</a:t>
          </a:r>
          <a:endParaRPr lang="zh-CN" altLang="en-US" dirty="0"/>
        </a:p>
      </dgm:t>
    </dgm:pt>
    <dgm:pt modelId="{1AFEDC67-8DB9-4AC0-8827-13165E960666}" type="parTrans" cxnId="{3AF1E42A-F985-4AFD-8FE2-8DF86F98EB6C}">
      <dgm:prSet/>
      <dgm:spPr/>
      <dgm:t>
        <a:bodyPr/>
        <a:lstStyle/>
        <a:p>
          <a:endParaRPr lang="zh-CN" altLang="en-US"/>
        </a:p>
      </dgm:t>
    </dgm:pt>
    <dgm:pt modelId="{B28DC0AE-3EA9-4A97-AF6B-56CD712F9763}" type="sibTrans" cxnId="{3AF1E42A-F985-4AFD-8FE2-8DF86F98EB6C}">
      <dgm:prSet/>
      <dgm:spPr/>
      <dgm:t>
        <a:bodyPr/>
        <a:lstStyle/>
        <a:p>
          <a:endParaRPr lang="zh-CN" altLang="en-US"/>
        </a:p>
      </dgm:t>
    </dgm:pt>
    <dgm:pt modelId="{343488E1-1213-4B55-904E-3F073E8424A6}" type="pres">
      <dgm:prSet presAssocID="{028EF037-4EE8-4F99-906E-53B3DF5D939C}" presName="Name0" presStyleCnt="0">
        <dgm:presLayoutVars>
          <dgm:chMax val="1"/>
          <dgm:dir/>
          <dgm:animLvl val="ctr"/>
          <dgm:resizeHandles val="exact"/>
        </dgm:presLayoutVars>
      </dgm:prSet>
      <dgm:spPr/>
    </dgm:pt>
    <dgm:pt modelId="{02D65099-7BAD-4EE6-92E7-885DBB5BD559}" type="pres">
      <dgm:prSet presAssocID="{24F6B7D4-C31E-4019-8949-3DFBAAE55600}" presName="centerShape" presStyleLbl="node0" presStyleIdx="0" presStyleCnt="1"/>
      <dgm:spPr/>
    </dgm:pt>
    <dgm:pt modelId="{91FBB1A2-C1A7-417E-AA4D-61A768175CEE}" type="pres">
      <dgm:prSet presAssocID="{8EEEE0EF-03E2-47B2-8542-283F436FC633}" presName="node" presStyleLbl="node1" presStyleIdx="0" presStyleCnt="5">
        <dgm:presLayoutVars>
          <dgm:bulletEnabled val="1"/>
        </dgm:presLayoutVars>
      </dgm:prSet>
      <dgm:spPr/>
    </dgm:pt>
    <dgm:pt modelId="{0391EAFF-185C-47AE-9B0A-65A8163C9DFE}" type="pres">
      <dgm:prSet presAssocID="{8EEEE0EF-03E2-47B2-8542-283F436FC633}" presName="dummy" presStyleCnt="0"/>
      <dgm:spPr/>
    </dgm:pt>
    <dgm:pt modelId="{6D9AF448-FE27-4CFE-BF97-28A32C664F0B}" type="pres">
      <dgm:prSet presAssocID="{ED571895-61E9-42E0-8BAC-C065CFAE6364}" presName="sibTrans" presStyleLbl="sibTrans2D1" presStyleIdx="0" presStyleCnt="5"/>
      <dgm:spPr/>
    </dgm:pt>
    <dgm:pt modelId="{59F8DBE5-C2A3-4B7E-B8DF-AD6C4D6DE688}" type="pres">
      <dgm:prSet presAssocID="{E105A53C-2648-4722-BE47-360CA2ABE4C4}" presName="node" presStyleLbl="node1" presStyleIdx="1" presStyleCnt="5">
        <dgm:presLayoutVars>
          <dgm:bulletEnabled val="1"/>
        </dgm:presLayoutVars>
      </dgm:prSet>
      <dgm:spPr/>
    </dgm:pt>
    <dgm:pt modelId="{1171CCD1-AF12-46A2-9997-5A95ACBFB5CC}" type="pres">
      <dgm:prSet presAssocID="{E105A53C-2648-4722-BE47-360CA2ABE4C4}" presName="dummy" presStyleCnt="0"/>
      <dgm:spPr/>
    </dgm:pt>
    <dgm:pt modelId="{8A4825F2-98D8-46C7-8FE8-71A680091728}" type="pres">
      <dgm:prSet presAssocID="{2054188D-4B1F-4CF7-81DF-BB5C13E5219C}" presName="sibTrans" presStyleLbl="sibTrans2D1" presStyleIdx="1" presStyleCnt="5"/>
      <dgm:spPr/>
    </dgm:pt>
    <dgm:pt modelId="{84E87CD3-06A2-411F-8362-396DE4919BA1}" type="pres">
      <dgm:prSet presAssocID="{F966792A-E088-45B7-900C-1D58CB64864A}" presName="node" presStyleLbl="node1" presStyleIdx="2" presStyleCnt="5">
        <dgm:presLayoutVars>
          <dgm:bulletEnabled val="1"/>
        </dgm:presLayoutVars>
      </dgm:prSet>
      <dgm:spPr/>
    </dgm:pt>
    <dgm:pt modelId="{31AF01BE-C888-4A68-A9A8-B7099025E5F3}" type="pres">
      <dgm:prSet presAssocID="{F966792A-E088-45B7-900C-1D58CB64864A}" presName="dummy" presStyleCnt="0"/>
      <dgm:spPr/>
    </dgm:pt>
    <dgm:pt modelId="{DBABE2B2-5DCA-4222-8490-D6E8A4345349}" type="pres">
      <dgm:prSet presAssocID="{69A75374-312E-4B61-998B-3A94B292CBC6}" presName="sibTrans" presStyleLbl="sibTrans2D1" presStyleIdx="2" presStyleCnt="5"/>
      <dgm:spPr/>
    </dgm:pt>
    <dgm:pt modelId="{71654835-67DC-447A-93EE-3F0716743C60}" type="pres">
      <dgm:prSet presAssocID="{866FEF37-2198-475D-8BC3-D5218B5FA623}" presName="node" presStyleLbl="node1" presStyleIdx="3" presStyleCnt="5">
        <dgm:presLayoutVars>
          <dgm:bulletEnabled val="1"/>
        </dgm:presLayoutVars>
      </dgm:prSet>
      <dgm:spPr/>
    </dgm:pt>
    <dgm:pt modelId="{0B24E8FF-7500-4915-A70D-15130B3ACAA2}" type="pres">
      <dgm:prSet presAssocID="{866FEF37-2198-475D-8BC3-D5218B5FA623}" presName="dummy" presStyleCnt="0"/>
      <dgm:spPr/>
    </dgm:pt>
    <dgm:pt modelId="{9472CAE6-F935-41FC-8A8C-C678BD009386}" type="pres">
      <dgm:prSet presAssocID="{8AD1A762-5C6B-4618-8D2D-7C190036A430}" presName="sibTrans" presStyleLbl="sibTrans2D1" presStyleIdx="3" presStyleCnt="5"/>
      <dgm:spPr/>
    </dgm:pt>
    <dgm:pt modelId="{FAC78F35-790A-4BE3-A7B1-7BAB3CE78B44}" type="pres">
      <dgm:prSet presAssocID="{3EE0041B-BFC1-4FD3-A8F5-E7487A75C217}" presName="node" presStyleLbl="node1" presStyleIdx="4" presStyleCnt="5">
        <dgm:presLayoutVars>
          <dgm:bulletEnabled val="1"/>
        </dgm:presLayoutVars>
      </dgm:prSet>
      <dgm:spPr/>
    </dgm:pt>
    <dgm:pt modelId="{CFEE0F0B-6427-4608-9340-12ED75C067E9}" type="pres">
      <dgm:prSet presAssocID="{3EE0041B-BFC1-4FD3-A8F5-E7487A75C217}" presName="dummy" presStyleCnt="0"/>
      <dgm:spPr/>
    </dgm:pt>
    <dgm:pt modelId="{69475C5A-B462-4BEF-A977-FAFBF2A187AA}" type="pres">
      <dgm:prSet presAssocID="{B28DC0AE-3EA9-4A97-AF6B-56CD712F9763}" presName="sibTrans" presStyleLbl="sibTrans2D1" presStyleIdx="4" presStyleCnt="5"/>
      <dgm:spPr/>
    </dgm:pt>
  </dgm:ptLst>
  <dgm:cxnLst>
    <dgm:cxn modelId="{02BA7F01-F85D-4F07-BA67-7586F334FE9A}" srcId="{028EF037-4EE8-4F99-906E-53B3DF5D939C}" destId="{24F6B7D4-C31E-4019-8949-3DFBAAE55600}" srcOrd="0" destOrd="0" parTransId="{8F8D05E5-24EB-4926-9D72-314C7BA7F784}" sibTransId="{D8CEA7F7-45C5-4EE3-90BE-FB76332FDA70}"/>
    <dgm:cxn modelId="{10146103-523B-4DEC-A87C-00BA804CAE5B}" type="presOf" srcId="{028EF037-4EE8-4F99-906E-53B3DF5D939C}" destId="{343488E1-1213-4B55-904E-3F073E8424A6}" srcOrd="0" destOrd="0" presId="urn:microsoft.com/office/officeart/2005/8/layout/radial6"/>
    <dgm:cxn modelId="{61C5A007-9E88-4EEF-BC1A-EA8D13CA069B}" type="presOf" srcId="{B28DC0AE-3EA9-4A97-AF6B-56CD712F9763}" destId="{69475C5A-B462-4BEF-A977-FAFBF2A187AA}" srcOrd="0" destOrd="0" presId="urn:microsoft.com/office/officeart/2005/8/layout/radial6"/>
    <dgm:cxn modelId="{DB9F510A-2273-4623-B695-07C346F08AB2}" type="presOf" srcId="{2054188D-4B1F-4CF7-81DF-BB5C13E5219C}" destId="{8A4825F2-98D8-46C7-8FE8-71A680091728}" srcOrd="0" destOrd="0" presId="urn:microsoft.com/office/officeart/2005/8/layout/radial6"/>
    <dgm:cxn modelId="{3AF1E42A-F985-4AFD-8FE2-8DF86F98EB6C}" srcId="{24F6B7D4-C31E-4019-8949-3DFBAAE55600}" destId="{3EE0041B-BFC1-4FD3-A8F5-E7487A75C217}" srcOrd="4" destOrd="0" parTransId="{1AFEDC67-8DB9-4AC0-8827-13165E960666}" sibTransId="{B28DC0AE-3EA9-4A97-AF6B-56CD712F9763}"/>
    <dgm:cxn modelId="{84BB624A-0A5B-463A-B72D-1BAD66E95881}" type="presOf" srcId="{69A75374-312E-4B61-998B-3A94B292CBC6}" destId="{DBABE2B2-5DCA-4222-8490-D6E8A4345349}" srcOrd="0" destOrd="0" presId="urn:microsoft.com/office/officeart/2005/8/layout/radial6"/>
    <dgm:cxn modelId="{6BA8E94D-294E-47A5-8A76-EE57D9B83D3E}" srcId="{24F6B7D4-C31E-4019-8949-3DFBAAE55600}" destId="{E105A53C-2648-4722-BE47-360CA2ABE4C4}" srcOrd="1" destOrd="0" parTransId="{67DABEA1-A15C-46F7-B7E7-6D3875BE418D}" sibTransId="{2054188D-4B1F-4CF7-81DF-BB5C13E5219C}"/>
    <dgm:cxn modelId="{BB938D8F-B7B6-4DF6-B1E9-11B1F84C8467}" type="presOf" srcId="{3EE0041B-BFC1-4FD3-A8F5-E7487A75C217}" destId="{FAC78F35-790A-4BE3-A7B1-7BAB3CE78B44}" srcOrd="0" destOrd="0" presId="urn:microsoft.com/office/officeart/2005/8/layout/radial6"/>
    <dgm:cxn modelId="{82E6E290-5641-471B-BEDD-3CF239ED35EC}" type="presOf" srcId="{8AD1A762-5C6B-4618-8D2D-7C190036A430}" destId="{9472CAE6-F935-41FC-8A8C-C678BD009386}" srcOrd="0" destOrd="0" presId="urn:microsoft.com/office/officeart/2005/8/layout/radial6"/>
    <dgm:cxn modelId="{7047EA98-180A-4E7D-B56C-80C36C4C33F6}" srcId="{24F6B7D4-C31E-4019-8949-3DFBAAE55600}" destId="{F966792A-E088-45B7-900C-1D58CB64864A}" srcOrd="2" destOrd="0" parTransId="{2C3DE056-9A4B-4692-950D-5672A973D606}" sibTransId="{69A75374-312E-4B61-998B-3A94B292CBC6}"/>
    <dgm:cxn modelId="{245DB399-6BCD-412B-AC65-A8828E848D04}" srcId="{24F6B7D4-C31E-4019-8949-3DFBAAE55600}" destId="{866FEF37-2198-475D-8BC3-D5218B5FA623}" srcOrd="3" destOrd="0" parTransId="{5B64F314-F5C8-4221-84B5-23C14B8A9344}" sibTransId="{8AD1A762-5C6B-4618-8D2D-7C190036A430}"/>
    <dgm:cxn modelId="{F4D3FD9C-8150-4959-9771-23BD27359F5B}" type="presOf" srcId="{866FEF37-2198-475D-8BC3-D5218B5FA623}" destId="{71654835-67DC-447A-93EE-3F0716743C60}" srcOrd="0" destOrd="0" presId="urn:microsoft.com/office/officeart/2005/8/layout/radial6"/>
    <dgm:cxn modelId="{065291D2-DB81-4DE0-A241-BB65F3751F94}" type="presOf" srcId="{8EEEE0EF-03E2-47B2-8542-283F436FC633}" destId="{91FBB1A2-C1A7-417E-AA4D-61A768175CEE}" srcOrd="0" destOrd="0" presId="urn:microsoft.com/office/officeart/2005/8/layout/radial6"/>
    <dgm:cxn modelId="{4B232CD8-733F-4655-BDE0-1D977FCFE104}" type="presOf" srcId="{24F6B7D4-C31E-4019-8949-3DFBAAE55600}" destId="{02D65099-7BAD-4EE6-92E7-885DBB5BD559}" srcOrd="0" destOrd="0" presId="urn:microsoft.com/office/officeart/2005/8/layout/radial6"/>
    <dgm:cxn modelId="{6F4A4BE2-6818-4A2C-92E4-35FFF4653C2A}" type="presOf" srcId="{ED571895-61E9-42E0-8BAC-C065CFAE6364}" destId="{6D9AF448-FE27-4CFE-BF97-28A32C664F0B}" srcOrd="0" destOrd="0" presId="urn:microsoft.com/office/officeart/2005/8/layout/radial6"/>
    <dgm:cxn modelId="{35588DE2-363D-497B-BC69-D077B5F618A1}" type="presOf" srcId="{E105A53C-2648-4722-BE47-360CA2ABE4C4}" destId="{59F8DBE5-C2A3-4B7E-B8DF-AD6C4D6DE688}" srcOrd="0" destOrd="0" presId="urn:microsoft.com/office/officeart/2005/8/layout/radial6"/>
    <dgm:cxn modelId="{186AA3E5-90D0-4D3D-B571-B38E721244C0}" srcId="{24F6B7D4-C31E-4019-8949-3DFBAAE55600}" destId="{8EEEE0EF-03E2-47B2-8542-283F436FC633}" srcOrd="0" destOrd="0" parTransId="{F4665B33-78E0-4ABF-BF65-EA3E23EE10BE}" sibTransId="{ED571895-61E9-42E0-8BAC-C065CFAE6364}"/>
    <dgm:cxn modelId="{689707F3-DEF0-42FD-8DEA-ADB9E5A7B633}" type="presOf" srcId="{F966792A-E088-45B7-900C-1D58CB64864A}" destId="{84E87CD3-06A2-411F-8362-396DE4919BA1}" srcOrd="0" destOrd="0" presId="urn:microsoft.com/office/officeart/2005/8/layout/radial6"/>
    <dgm:cxn modelId="{F5D2A510-35A9-4F0D-8E5D-6B29F205F6BF}" type="presParOf" srcId="{343488E1-1213-4B55-904E-3F073E8424A6}" destId="{02D65099-7BAD-4EE6-92E7-885DBB5BD559}" srcOrd="0" destOrd="0" presId="urn:microsoft.com/office/officeart/2005/8/layout/radial6"/>
    <dgm:cxn modelId="{7A011B8B-7814-4F4B-9899-82539F938078}" type="presParOf" srcId="{343488E1-1213-4B55-904E-3F073E8424A6}" destId="{91FBB1A2-C1A7-417E-AA4D-61A768175CEE}" srcOrd="1" destOrd="0" presId="urn:microsoft.com/office/officeart/2005/8/layout/radial6"/>
    <dgm:cxn modelId="{8559F7AA-42F6-4ACC-97F3-A5E4143D84C5}" type="presParOf" srcId="{343488E1-1213-4B55-904E-3F073E8424A6}" destId="{0391EAFF-185C-47AE-9B0A-65A8163C9DFE}" srcOrd="2" destOrd="0" presId="urn:microsoft.com/office/officeart/2005/8/layout/radial6"/>
    <dgm:cxn modelId="{EE30AE55-9AC9-4C99-8C57-B89112B3FA7B}" type="presParOf" srcId="{343488E1-1213-4B55-904E-3F073E8424A6}" destId="{6D9AF448-FE27-4CFE-BF97-28A32C664F0B}" srcOrd="3" destOrd="0" presId="urn:microsoft.com/office/officeart/2005/8/layout/radial6"/>
    <dgm:cxn modelId="{D8236D4E-5E35-4E64-B1B5-4A49D961C6D2}" type="presParOf" srcId="{343488E1-1213-4B55-904E-3F073E8424A6}" destId="{59F8DBE5-C2A3-4B7E-B8DF-AD6C4D6DE688}" srcOrd="4" destOrd="0" presId="urn:microsoft.com/office/officeart/2005/8/layout/radial6"/>
    <dgm:cxn modelId="{79F5A368-9D59-4878-ADC3-FDBD8A17CE96}" type="presParOf" srcId="{343488E1-1213-4B55-904E-3F073E8424A6}" destId="{1171CCD1-AF12-46A2-9997-5A95ACBFB5CC}" srcOrd="5" destOrd="0" presId="urn:microsoft.com/office/officeart/2005/8/layout/radial6"/>
    <dgm:cxn modelId="{2EF4CFF8-EEDB-46AF-8FD3-4EEB9D2BBC07}" type="presParOf" srcId="{343488E1-1213-4B55-904E-3F073E8424A6}" destId="{8A4825F2-98D8-46C7-8FE8-71A680091728}" srcOrd="6" destOrd="0" presId="urn:microsoft.com/office/officeart/2005/8/layout/radial6"/>
    <dgm:cxn modelId="{CFD66912-1E75-4F08-955F-AA867A5E02AD}" type="presParOf" srcId="{343488E1-1213-4B55-904E-3F073E8424A6}" destId="{84E87CD3-06A2-411F-8362-396DE4919BA1}" srcOrd="7" destOrd="0" presId="urn:microsoft.com/office/officeart/2005/8/layout/radial6"/>
    <dgm:cxn modelId="{EAE435F7-37E9-4653-99FC-F6EC7533DA0B}" type="presParOf" srcId="{343488E1-1213-4B55-904E-3F073E8424A6}" destId="{31AF01BE-C888-4A68-A9A8-B7099025E5F3}" srcOrd="8" destOrd="0" presId="urn:microsoft.com/office/officeart/2005/8/layout/radial6"/>
    <dgm:cxn modelId="{A9B0930B-9459-4312-ACD7-4A1B33626FC3}" type="presParOf" srcId="{343488E1-1213-4B55-904E-3F073E8424A6}" destId="{DBABE2B2-5DCA-4222-8490-D6E8A4345349}" srcOrd="9" destOrd="0" presId="urn:microsoft.com/office/officeart/2005/8/layout/radial6"/>
    <dgm:cxn modelId="{247118EA-79C4-495B-A9C8-8685A622A7D4}" type="presParOf" srcId="{343488E1-1213-4B55-904E-3F073E8424A6}" destId="{71654835-67DC-447A-93EE-3F0716743C60}" srcOrd="10" destOrd="0" presId="urn:microsoft.com/office/officeart/2005/8/layout/radial6"/>
    <dgm:cxn modelId="{02173657-405C-41C9-AA7C-A34C37E62B51}" type="presParOf" srcId="{343488E1-1213-4B55-904E-3F073E8424A6}" destId="{0B24E8FF-7500-4915-A70D-15130B3ACAA2}" srcOrd="11" destOrd="0" presId="urn:microsoft.com/office/officeart/2005/8/layout/radial6"/>
    <dgm:cxn modelId="{A0B197C9-0268-49D3-8E13-380740C866A4}" type="presParOf" srcId="{343488E1-1213-4B55-904E-3F073E8424A6}" destId="{9472CAE6-F935-41FC-8A8C-C678BD009386}" srcOrd="12" destOrd="0" presId="urn:microsoft.com/office/officeart/2005/8/layout/radial6"/>
    <dgm:cxn modelId="{025297C5-F121-4A76-9AC3-AD68E5A034F2}" type="presParOf" srcId="{343488E1-1213-4B55-904E-3F073E8424A6}" destId="{FAC78F35-790A-4BE3-A7B1-7BAB3CE78B44}" srcOrd="13" destOrd="0" presId="urn:microsoft.com/office/officeart/2005/8/layout/radial6"/>
    <dgm:cxn modelId="{BBAC08EF-58D7-44AD-9B7C-1D6CC73B9840}" type="presParOf" srcId="{343488E1-1213-4B55-904E-3F073E8424A6}" destId="{CFEE0F0B-6427-4608-9340-12ED75C067E9}" srcOrd="14" destOrd="0" presId="urn:microsoft.com/office/officeart/2005/8/layout/radial6"/>
    <dgm:cxn modelId="{15E70661-42EF-4385-BB61-77B1A53CADE3}" type="presParOf" srcId="{343488E1-1213-4B55-904E-3F073E8424A6}" destId="{69475C5A-B462-4BEF-A977-FAFBF2A187AA}"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BC4B29-B265-4917-AC8F-113FB44472A0}" type="doc">
      <dgm:prSet loTypeId="urn:microsoft.com/office/officeart/2005/8/layout/process1" loCatId="process" qsTypeId="urn:microsoft.com/office/officeart/2005/8/quickstyle/simple1" qsCatId="simple" csTypeId="urn:microsoft.com/office/officeart/2005/8/colors/accent1_2" csCatId="accent1" phldr="1"/>
      <dgm:spPr/>
    </dgm:pt>
    <dgm:pt modelId="{384290F2-7B4E-4D97-B5B7-8BF0A3165817}">
      <dgm:prSet phldrT="[文本]"/>
      <dgm:spPr/>
      <dgm:t>
        <a:bodyPr/>
        <a:lstStyle/>
        <a:p>
          <a:r>
            <a:rPr lang="zh-CN" altLang="en-US" dirty="0"/>
            <a:t>创建项目</a:t>
          </a:r>
        </a:p>
      </dgm:t>
    </dgm:pt>
    <dgm:pt modelId="{9B9D5E34-6A98-427A-8F47-B925CACC1AD5}" type="parTrans" cxnId="{B7E01CF9-249D-40D2-924B-CCBB9A021482}">
      <dgm:prSet/>
      <dgm:spPr/>
      <dgm:t>
        <a:bodyPr/>
        <a:lstStyle/>
        <a:p>
          <a:endParaRPr lang="zh-CN" altLang="en-US"/>
        </a:p>
      </dgm:t>
    </dgm:pt>
    <dgm:pt modelId="{AC2064E2-CD53-4FC3-BDD4-98525B468F41}" type="sibTrans" cxnId="{B7E01CF9-249D-40D2-924B-CCBB9A021482}">
      <dgm:prSet/>
      <dgm:spPr/>
      <dgm:t>
        <a:bodyPr/>
        <a:lstStyle/>
        <a:p>
          <a:endParaRPr lang="zh-CN" altLang="en-US"/>
        </a:p>
      </dgm:t>
    </dgm:pt>
    <dgm:pt modelId="{7FFCFF18-36D3-4A2D-9C33-0D626A7553E5}">
      <dgm:prSet phldrT="[文本]"/>
      <dgm:spPr/>
      <dgm:t>
        <a:bodyPr/>
        <a:lstStyle/>
        <a:p>
          <a:r>
            <a:rPr lang="zh-CN" altLang="en-US" dirty="0"/>
            <a:t>收集训练图像</a:t>
          </a:r>
        </a:p>
      </dgm:t>
    </dgm:pt>
    <dgm:pt modelId="{CA278BFE-351C-481B-AB79-750EDD8E1AA9}" type="parTrans" cxnId="{A8FA83F5-B445-4D5D-81FE-41D7C7B24826}">
      <dgm:prSet/>
      <dgm:spPr/>
      <dgm:t>
        <a:bodyPr/>
        <a:lstStyle/>
        <a:p>
          <a:endParaRPr lang="zh-CN" altLang="en-US"/>
        </a:p>
      </dgm:t>
    </dgm:pt>
    <dgm:pt modelId="{93943D94-6E2C-41B9-A607-4E2D882533E3}" type="sibTrans" cxnId="{A8FA83F5-B445-4D5D-81FE-41D7C7B24826}">
      <dgm:prSet/>
      <dgm:spPr/>
      <dgm:t>
        <a:bodyPr/>
        <a:lstStyle/>
        <a:p>
          <a:endParaRPr lang="zh-CN" altLang="en-US"/>
        </a:p>
      </dgm:t>
    </dgm:pt>
    <dgm:pt modelId="{E351E72F-1775-44A6-A706-83A841375F63}">
      <dgm:prSet phldrT="[文本]"/>
      <dgm:spPr/>
      <dgm:t>
        <a:bodyPr/>
        <a:lstStyle/>
        <a:p>
          <a:r>
            <a:rPr lang="zh-CN" altLang="en-US" dirty="0"/>
            <a:t>上传图像</a:t>
          </a:r>
        </a:p>
      </dgm:t>
    </dgm:pt>
    <dgm:pt modelId="{5DEDE9F0-61AA-4847-8C6A-A3BBB24CA73E}" type="parTrans" cxnId="{E9CD02DE-348E-4E97-97BA-89D266C89251}">
      <dgm:prSet/>
      <dgm:spPr/>
      <dgm:t>
        <a:bodyPr/>
        <a:lstStyle/>
        <a:p>
          <a:endParaRPr lang="zh-CN" altLang="en-US"/>
        </a:p>
      </dgm:t>
    </dgm:pt>
    <dgm:pt modelId="{E18F2547-EE24-48D5-9E24-BE588010728E}" type="sibTrans" cxnId="{E9CD02DE-348E-4E97-97BA-89D266C89251}">
      <dgm:prSet/>
      <dgm:spPr/>
      <dgm:t>
        <a:bodyPr/>
        <a:lstStyle/>
        <a:p>
          <a:endParaRPr lang="zh-CN" altLang="en-US"/>
        </a:p>
      </dgm:t>
    </dgm:pt>
    <dgm:pt modelId="{CC679329-3A19-4EFC-A02E-ABEB66EE9C99}">
      <dgm:prSet phldrT="[文本]"/>
      <dgm:spPr/>
      <dgm:t>
        <a:bodyPr/>
        <a:lstStyle/>
        <a:p>
          <a:r>
            <a:rPr lang="zh-CN" altLang="en-US" dirty="0"/>
            <a:t>标记图像</a:t>
          </a:r>
        </a:p>
      </dgm:t>
    </dgm:pt>
    <dgm:pt modelId="{86FD4A1F-F95A-4F20-BD0B-5E4116A686F8}" type="parTrans" cxnId="{6FD66339-0382-4BDF-943A-9D64CB42D0CC}">
      <dgm:prSet/>
      <dgm:spPr/>
      <dgm:t>
        <a:bodyPr/>
        <a:lstStyle/>
        <a:p>
          <a:endParaRPr lang="zh-CN" altLang="en-US"/>
        </a:p>
      </dgm:t>
    </dgm:pt>
    <dgm:pt modelId="{42DEB302-D0E0-43BC-A1E8-777136EA39A1}" type="sibTrans" cxnId="{6FD66339-0382-4BDF-943A-9D64CB42D0CC}">
      <dgm:prSet/>
      <dgm:spPr/>
      <dgm:t>
        <a:bodyPr/>
        <a:lstStyle/>
        <a:p>
          <a:endParaRPr lang="zh-CN" altLang="en-US"/>
        </a:p>
      </dgm:t>
    </dgm:pt>
    <dgm:pt modelId="{5590927A-6931-46D5-924F-8220E020E367}">
      <dgm:prSet phldrT="[文本]"/>
      <dgm:spPr/>
      <dgm:t>
        <a:bodyPr/>
        <a:lstStyle/>
        <a:p>
          <a:r>
            <a:rPr lang="zh-CN" altLang="en-US" dirty="0"/>
            <a:t>训练</a:t>
          </a:r>
          <a:endParaRPr lang="en-US" altLang="zh-CN" dirty="0"/>
        </a:p>
        <a:p>
          <a:r>
            <a:rPr lang="zh-CN" altLang="en-US" dirty="0"/>
            <a:t>分类器</a:t>
          </a:r>
        </a:p>
      </dgm:t>
    </dgm:pt>
    <dgm:pt modelId="{65ACBBDC-1E4F-40E4-9638-59F5B261B281}" type="parTrans" cxnId="{34A18A14-FE8F-4FC9-ACF6-1EBF3DE882F3}">
      <dgm:prSet/>
      <dgm:spPr/>
      <dgm:t>
        <a:bodyPr/>
        <a:lstStyle/>
        <a:p>
          <a:endParaRPr lang="zh-CN" altLang="en-US"/>
        </a:p>
      </dgm:t>
    </dgm:pt>
    <dgm:pt modelId="{448F9A9A-D9BC-42AD-B980-0E164B7F0B15}" type="sibTrans" cxnId="{34A18A14-FE8F-4FC9-ACF6-1EBF3DE882F3}">
      <dgm:prSet/>
      <dgm:spPr/>
      <dgm:t>
        <a:bodyPr/>
        <a:lstStyle/>
        <a:p>
          <a:endParaRPr lang="zh-CN" altLang="en-US"/>
        </a:p>
      </dgm:t>
    </dgm:pt>
    <dgm:pt modelId="{F8E5F7E7-2E99-40E5-80DB-A5F24465BE44}">
      <dgm:prSet phldrT="[文本]"/>
      <dgm:spPr/>
      <dgm:t>
        <a:bodyPr/>
        <a:lstStyle/>
        <a:p>
          <a:r>
            <a:rPr lang="zh-CN" altLang="en-US" dirty="0"/>
            <a:t>评估</a:t>
          </a:r>
          <a:endParaRPr lang="en-US" altLang="zh-CN" dirty="0"/>
        </a:p>
        <a:p>
          <a:r>
            <a:rPr lang="zh-CN" altLang="en-US" dirty="0"/>
            <a:t>分类器</a:t>
          </a:r>
        </a:p>
      </dgm:t>
    </dgm:pt>
    <dgm:pt modelId="{FDAC9425-99D1-4492-B9CD-91294FC462D9}" type="parTrans" cxnId="{62A797DC-08FC-42E4-953F-F52EDD38EBB5}">
      <dgm:prSet/>
      <dgm:spPr/>
      <dgm:t>
        <a:bodyPr/>
        <a:lstStyle/>
        <a:p>
          <a:endParaRPr lang="zh-CN" altLang="en-US"/>
        </a:p>
      </dgm:t>
    </dgm:pt>
    <dgm:pt modelId="{DD0AB2C3-1F39-4CD1-9051-5119FB00E649}" type="sibTrans" cxnId="{62A797DC-08FC-42E4-953F-F52EDD38EBB5}">
      <dgm:prSet/>
      <dgm:spPr/>
      <dgm:t>
        <a:bodyPr/>
        <a:lstStyle/>
        <a:p>
          <a:endParaRPr lang="zh-CN" altLang="en-US"/>
        </a:p>
      </dgm:t>
    </dgm:pt>
    <dgm:pt modelId="{8ECEF713-5CAE-4425-99A2-84B05C044012}">
      <dgm:prSet phldrT="[文本]"/>
      <dgm:spPr/>
      <dgm:t>
        <a:bodyPr/>
        <a:lstStyle/>
        <a:p>
          <a:r>
            <a:rPr lang="zh-CN" altLang="en-US" dirty="0"/>
            <a:t>管理训练迭代</a:t>
          </a:r>
        </a:p>
      </dgm:t>
    </dgm:pt>
    <dgm:pt modelId="{7597F5D0-D914-49B7-BB06-B89989B07DD7}" type="parTrans" cxnId="{3E0A0767-BC15-4231-8BF3-5980DE148C2A}">
      <dgm:prSet/>
      <dgm:spPr/>
      <dgm:t>
        <a:bodyPr/>
        <a:lstStyle/>
        <a:p>
          <a:endParaRPr lang="zh-CN" altLang="en-US"/>
        </a:p>
      </dgm:t>
    </dgm:pt>
    <dgm:pt modelId="{8A7B2EAE-5E13-4D3E-8569-2EB44A6249D3}" type="sibTrans" cxnId="{3E0A0767-BC15-4231-8BF3-5980DE148C2A}">
      <dgm:prSet/>
      <dgm:spPr/>
      <dgm:t>
        <a:bodyPr/>
        <a:lstStyle/>
        <a:p>
          <a:endParaRPr lang="zh-CN" altLang="en-US"/>
        </a:p>
      </dgm:t>
    </dgm:pt>
    <dgm:pt modelId="{D44ECC02-6A2A-40D0-8DD1-F22BA51700BA}" type="pres">
      <dgm:prSet presAssocID="{58BC4B29-B265-4917-AC8F-113FB44472A0}" presName="Name0" presStyleCnt="0">
        <dgm:presLayoutVars>
          <dgm:dir/>
          <dgm:resizeHandles val="exact"/>
        </dgm:presLayoutVars>
      </dgm:prSet>
      <dgm:spPr/>
    </dgm:pt>
    <dgm:pt modelId="{7602DB56-0539-4C51-BDAA-4FDB5330A764}" type="pres">
      <dgm:prSet presAssocID="{384290F2-7B4E-4D97-B5B7-8BF0A3165817}" presName="node" presStyleLbl="node1" presStyleIdx="0" presStyleCnt="7">
        <dgm:presLayoutVars>
          <dgm:bulletEnabled val="1"/>
        </dgm:presLayoutVars>
      </dgm:prSet>
      <dgm:spPr/>
    </dgm:pt>
    <dgm:pt modelId="{888279AB-1D60-4892-8898-76B513FF1EEB}" type="pres">
      <dgm:prSet presAssocID="{AC2064E2-CD53-4FC3-BDD4-98525B468F41}" presName="sibTrans" presStyleLbl="sibTrans2D1" presStyleIdx="0" presStyleCnt="6"/>
      <dgm:spPr/>
    </dgm:pt>
    <dgm:pt modelId="{5BD74667-A971-4CA9-9551-2C1BE2328B14}" type="pres">
      <dgm:prSet presAssocID="{AC2064E2-CD53-4FC3-BDD4-98525B468F41}" presName="connectorText" presStyleLbl="sibTrans2D1" presStyleIdx="0" presStyleCnt="6"/>
      <dgm:spPr/>
    </dgm:pt>
    <dgm:pt modelId="{2130CB42-A0BA-4DC0-A088-A772F338133D}" type="pres">
      <dgm:prSet presAssocID="{7FFCFF18-36D3-4A2D-9C33-0D626A7553E5}" presName="node" presStyleLbl="node1" presStyleIdx="1" presStyleCnt="7">
        <dgm:presLayoutVars>
          <dgm:bulletEnabled val="1"/>
        </dgm:presLayoutVars>
      </dgm:prSet>
      <dgm:spPr/>
    </dgm:pt>
    <dgm:pt modelId="{9C8D9FB9-020D-4AD1-BA5E-6ECF652A4F1E}" type="pres">
      <dgm:prSet presAssocID="{93943D94-6E2C-41B9-A607-4E2D882533E3}" presName="sibTrans" presStyleLbl="sibTrans2D1" presStyleIdx="1" presStyleCnt="6"/>
      <dgm:spPr/>
    </dgm:pt>
    <dgm:pt modelId="{A086A7E6-A9C7-4E98-8DF6-F27022F9F867}" type="pres">
      <dgm:prSet presAssocID="{93943D94-6E2C-41B9-A607-4E2D882533E3}" presName="connectorText" presStyleLbl="sibTrans2D1" presStyleIdx="1" presStyleCnt="6"/>
      <dgm:spPr/>
    </dgm:pt>
    <dgm:pt modelId="{88226589-5010-49A9-A78A-EEFA3A8E0A10}" type="pres">
      <dgm:prSet presAssocID="{E351E72F-1775-44A6-A706-83A841375F63}" presName="node" presStyleLbl="node1" presStyleIdx="2" presStyleCnt="7">
        <dgm:presLayoutVars>
          <dgm:bulletEnabled val="1"/>
        </dgm:presLayoutVars>
      </dgm:prSet>
      <dgm:spPr/>
    </dgm:pt>
    <dgm:pt modelId="{42C259BF-431C-40C5-A390-9D43F34FCEF1}" type="pres">
      <dgm:prSet presAssocID="{E18F2547-EE24-48D5-9E24-BE588010728E}" presName="sibTrans" presStyleLbl="sibTrans2D1" presStyleIdx="2" presStyleCnt="6"/>
      <dgm:spPr/>
    </dgm:pt>
    <dgm:pt modelId="{51F17EDB-6272-451C-8ED0-962BEE0A478D}" type="pres">
      <dgm:prSet presAssocID="{E18F2547-EE24-48D5-9E24-BE588010728E}" presName="connectorText" presStyleLbl="sibTrans2D1" presStyleIdx="2" presStyleCnt="6"/>
      <dgm:spPr/>
    </dgm:pt>
    <dgm:pt modelId="{E76EB32B-D537-44E3-83B9-2A24C200A9AB}" type="pres">
      <dgm:prSet presAssocID="{CC679329-3A19-4EFC-A02E-ABEB66EE9C99}" presName="node" presStyleLbl="node1" presStyleIdx="3" presStyleCnt="7">
        <dgm:presLayoutVars>
          <dgm:bulletEnabled val="1"/>
        </dgm:presLayoutVars>
      </dgm:prSet>
      <dgm:spPr/>
    </dgm:pt>
    <dgm:pt modelId="{14CE494C-1BD8-4435-9CA4-0DE0666C6FC8}" type="pres">
      <dgm:prSet presAssocID="{42DEB302-D0E0-43BC-A1E8-777136EA39A1}" presName="sibTrans" presStyleLbl="sibTrans2D1" presStyleIdx="3" presStyleCnt="6"/>
      <dgm:spPr/>
    </dgm:pt>
    <dgm:pt modelId="{78C12F00-E58F-489C-AC6F-AB383717CD1E}" type="pres">
      <dgm:prSet presAssocID="{42DEB302-D0E0-43BC-A1E8-777136EA39A1}" presName="connectorText" presStyleLbl="sibTrans2D1" presStyleIdx="3" presStyleCnt="6"/>
      <dgm:spPr/>
    </dgm:pt>
    <dgm:pt modelId="{453925A3-C2BA-46D9-A77B-3B665824E300}" type="pres">
      <dgm:prSet presAssocID="{5590927A-6931-46D5-924F-8220E020E367}" presName="node" presStyleLbl="node1" presStyleIdx="4" presStyleCnt="7">
        <dgm:presLayoutVars>
          <dgm:bulletEnabled val="1"/>
        </dgm:presLayoutVars>
      </dgm:prSet>
      <dgm:spPr/>
    </dgm:pt>
    <dgm:pt modelId="{75D7AEC2-1C61-4688-97AB-D4AA79EC2774}" type="pres">
      <dgm:prSet presAssocID="{448F9A9A-D9BC-42AD-B980-0E164B7F0B15}" presName="sibTrans" presStyleLbl="sibTrans2D1" presStyleIdx="4" presStyleCnt="6"/>
      <dgm:spPr/>
    </dgm:pt>
    <dgm:pt modelId="{272406A1-FF2E-4943-B1F5-E813725B0D2B}" type="pres">
      <dgm:prSet presAssocID="{448F9A9A-D9BC-42AD-B980-0E164B7F0B15}" presName="connectorText" presStyleLbl="sibTrans2D1" presStyleIdx="4" presStyleCnt="6"/>
      <dgm:spPr/>
    </dgm:pt>
    <dgm:pt modelId="{678596E9-2019-4A16-9FAF-7A8852D16227}" type="pres">
      <dgm:prSet presAssocID="{F8E5F7E7-2E99-40E5-80DB-A5F24465BE44}" presName="node" presStyleLbl="node1" presStyleIdx="5" presStyleCnt="7">
        <dgm:presLayoutVars>
          <dgm:bulletEnabled val="1"/>
        </dgm:presLayoutVars>
      </dgm:prSet>
      <dgm:spPr/>
    </dgm:pt>
    <dgm:pt modelId="{E140AF41-DFBC-49D7-B550-4A67C54B204F}" type="pres">
      <dgm:prSet presAssocID="{DD0AB2C3-1F39-4CD1-9051-5119FB00E649}" presName="sibTrans" presStyleLbl="sibTrans2D1" presStyleIdx="5" presStyleCnt="6"/>
      <dgm:spPr/>
    </dgm:pt>
    <dgm:pt modelId="{C05C962E-49BA-47C3-8CAB-E5ADFA9B241E}" type="pres">
      <dgm:prSet presAssocID="{DD0AB2C3-1F39-4CD1-9051-5119FB00E649}" presName="connectorText" presStyleLbl="sibTrans2D1" presStyleIdx="5" presStyleCnt="6"/>
      <dgm:spPr/>
    </dgm:pt>
    <dgm:pt modelId="{03B2210B-49D4-4976-800F-4598A1F72E36}" type="pres">
      <dgm:prSet presAssocID="{8ECEF713-5CAE-4425-99A2-84B05C044012}" presName="node" presStyleLbl="node1" presStyleIdx="6" presStyleCnt="7">
        <dgm:presLayoutVars>
          <dgm:bulletEnabled val="1"/>
        </dgm:presLayoutVars>
      </dgm:prSet>
      <dgm:spPr/>
    </dgm:pt>
  </dgm:ptLst>
  <dgm:cxnLst>
    <dgm:cxn modelId="{53676C01-976E-4BFF-912E-B403881EBFCD}" type="presOf" srcId="{384290F2-7B4E-4D97-B5B7-8BF0A3165817}" destId="{7602DB56-0539-4C51-BDAA-4FDB5330A764}" srcOrd="0" destOrd="0" presId="urn:microsoft.com/office/officeart/2005/8/layout/process1"/>
    <dgm:cxn modelId="{AD48DB02-1D3B-4DA7-A8B0-3A6D1B2764AE}" type="presOf" srcId="{93943D94-6E2C-41B9-A607-4E2D882533E3}" destId="{A086A7E6-A9C7-4E98-8DF6-F27022F9F867}" srcOrd="1" destOrd="0" presId="urn:microsoft.com/office/officeart/2005/8/layout/process1"/>
    <dgm:cxn modelId="{FAE04F10-DB66-4590-B8A8-279AE97F0AFD}" type="presOf" srcId="{E18F2547-EE24-48D5-9E24-BE588010728E}" destId="{51F17EDB-6272-451C-8ED0-962BEE0A478D}" srcOrd="1" destOrd="0" presId="urn:microsoft.com/office/officeart/2005/8/layout/process1"/>
    <dgm:cxn modelId="{34A18A14-FE8F-4FC9-ACF6-1EBF3DE882F3}" srcId="{58BC4B29-B265-4917-AC8F-113FB44472A0}" destId="{5590927A-6931-46D5-924F-8220E020E367}" srcOrd="4" destOrd="0" parTransId="{65ACBBDC-1E4F-40E4-9638-59F5B261B281}" sibTransId="{448F9A9A-D9BC-42AD-B980-0E164B7F0B15}"/>
    <dgm:cxn modelId="{2D6B2219-D6AB-4FA0-909C-A77D046765CE}" type="presOf" srcId="{DD0AB2C3-1F39-4CD1-9051-5119FB00E649}" destId="{C05C962E-49BA-47C3-8CAB-E5ADFA9B241E}" srcOrd="1" destOrd="0" presId="urn:microsoft.com/office/officeart/2005/8/layout/process1"/>
    <dgm:cxn modelId="{9FBBB422-FF0F-4E17-A31A-4C23F69F5B83}" type="presOf" srcId="{AC2064E2-CD53-4FC3-BDD4-98525B468F41}" destId="{5BD74667-A971-4CA9-9551-2C1BE2328B14}" srcOrd="1" destOrd="0" presId="urn:microsoft.com/office/officeart/2005/8/layout/process1"/>
    <dgm:cxn modelId="{CBC2D923-D0CD-4809-86D7-C76C929FA29C}" type="presOf" srcId="{8ECEF713-5CAE-4425-99A2-84B05C044012}" destId="{03B2210B-49D4-4976-800F-4598A1F72E36}" srcOrd="0" destOrd="0" presId="urn:microsoft.com/office/officeart/2005/8/layout/process1"/>
    <dgm:cxn modelId="{1B949E2C-5243-4E7C-A624-F47026475410}" type="presOf" srcId="{58BC4B29-B265-4917-AC8F-113FB44472A0}" destId="{D44ECC02-6A2A-40D0-8DD1-F22BA51700BA}" srcOrd="0" destOrd="0" presId="urn:microsoft.com/office/officeart/2005/8/layout/process1"/>
    <dgm:cxn modelId="{8255FA31-E144-49F6-B520-61B9F6FE0220}" type="presOf" srcId="{93943D94-6E2C-41B9-A607-4E2D882533E3}" destId="{9C8D9FB9-020D-4AD1-BA5E-6ECF652A4F1E}" srcOrd="0" destOrd="0" presId="urn:microsoft.com/office/officeart/2005/8/layout/process1"/>
    <dgm:cxn modelId="{6FD66339-0382-4BDF-943A-9D64CB42D0CC}" srcId="{58BC4B29-B265-4917-AC8F-113FB44472A0}" destId="{CC679329-3A19-4EFC-A02E-ABEB66EE9C99}" srcOrd="3" destOrd="0" parTransId="{86FD4A1F-F95A-4F20-BD0B-5E4116A686F8}" sibTransId="{42DEB302-D0E0-43BC-A1E8-777136EA39A1}"/>
    <dgm:cxn modelId="{D5C0363C-ED63-4D01-8B2F-99B710BD53E3}" type="presOf" srcId="{F8E5F7E7-2E99-40E5-80DB-A5F24465BE44}" destId="{678596E9-2019-4A16-9FAF-7A8852D16227}" srcOrd="0" destOrd="0" presId="urn:microsoft.com/office/officeart/2005/8/layout/process1"/>
    <dgm:cxn modelId="{2B9C5165-1FD3-47AC-8071-B8B1F5305C92}" type="presOf" srcId="{448F9A9A-D9BC-42AD-B980-0E164B7F0B15}" destId="{272406A1-FF2E-4943-B1F5-E813725B0D2B}" srcOrd="1" destOrd="0" presId="urn:microsoft.com/office/officeart/2005/8/layout/process1"/>
    <dgm:cxn modelId="{3E0A0767-BC15-4231-8BF3-5980DE148C2A}" srcId="{58BC4B29-B265-4917-AC8F-113FB44472A0}" destId="{8ECEF713-5CAE-4425-99A2-84B05C044012}" srcOrd="6" destOrd="0" parTransId="{7597F5D0-D914-49B7-BB06-B89989B07DD7}" sibTransId="{8A7B2EAE-5E13-4D3E-8569-2EB44A6249D3}"/>
    <dgm:cxn modelId="{9CC90B68-0C13-480A-80EF-6D2827808B6F}" type="presOf" srcId="{448F9A9A-D9BC-42AD-B980-0E164B7F0B15}" destId="{75D7AEC2-1C61-4688-97AB-D4AA79EC2774}" srcOrd="0" destOrd="0" presId="urn:microsoft.com/office/officeart/2005/8/layout/process1"/>
    <dgm:cxn modelId="{DBD80780-0AE4-4E3D-B80F-DF3517D8E422}" type="presOf" srcId="{5590927A-6931-46D5-924F-8220E020E367}" destId="{453925A3-C2BA-46D9-A77B-3B665824E300}" srcOrd="0" destOrd="0" presId="urn:microsoft.com/office/officeart/2005/8/layout/process1"/>
    <dgm:cxn modelId="{C202A097-B1F4-4C61-BB8D-950FD89C9557}" type="presOf" srcId="{42DEB302-D0E0-43BC-A1E8-777136EA39A1}" destId="{14CE494C-1BD8-4435-9CA4-0DE0666C6FC8}" srcOrd="0" destOrd="0" presId="urn:microsoft.com/office/officeart/2005/8/layout/process1"/>
    <dgm:cxn modelId="{A607B5C5-4456-47AF-A336-0DFB8B8F40D5}" type="presOf" srcId="{DD0AB2C3-1F39-4CD1-9051-5119FB00E649}" destId="{E140AF41-DFBC-49D7-B550-4A67C54B204F}" srcOrd="0" destOrd="0" presId="urn:microsoft.com/office/officeart/2005/8/layout/process1"/>
    <dgm:cxn modelId="{2A7CDEC5-0189-4BC1-B9EC-4DC502021F8F}" type="presOf" srcId="{7FFCFF18-36D3-4A2D-9C33-0D626A7553E5}" destId="{2130CB42-A0BA-4DC0-A088-A772F338133D}" srcOrd="0" destOrd="0" presId="urn:microsoft.com/office/officeart/2005/8/layout/process1"/>
    <dgm:cxn modelId="{E9169EC6-7475-4E93-9346-2577485733BB}" type="presOf" srcId="{AC2064E2-CD53-4FC3-BDD4-98525B468F41}" destId="{888279AB-1D60-4892-8898-76B513FF1EEB}" srcOrd="0" destOrd="0" presId="urn:microsoft.com/office/officeart/2005/8/layout/process1"/>
    <dgm:cxn modelId="{E3AF27CF-E69A-409B-9340-44B13AE12C3D}" type="presOf" srcId="{CC679329-3A19-4EFC-A02E-ABEB66EE9C99}" destId="{E76EB32B-D537-44E3-83B9-2A24C200A9AB}" srcOrd="0" destOrd="0" presId="urn:microsoft.com/office/officeart/2005/8/layout/process1"/>
    <dgm:cxn modelId="{408159D3-15F4-4C87-8F51-06BB6A3973EF}" type="presOf" srcId="{42DEB302-D0E0-43BC-A1E8-777136EA39A1}" destId="{78C12F00-E58F-489C-AC6F-AB383717CD1E}" srcOrd="1" destOrd="0" presId="urn:microsoft.com/office/officeart/2005/8/layout/process1"/>
    <dgm:cxn modelId="{82204DD4-454C-421C-B045-7AB7C963A702}" type="presOf" srcId="{E18F2547-EE24-48D5-9E24-BE588010728E}" destId="{42C259BF-431C-40C5-A390-9D43F34FCEF1}" srcOrd="0" destOrd="0" presId="urn:microsoft.com/office/officeart/2005/8/layout/process1"/>
    <dgm:cxn modelId="{62A797DC-08FC-42E4-953F-F52EDD38EBB5}" srcId="{58BC4B29-B265-4917-AC8F-113FB44472A0}" destId="{F8E5F7E7-2E99-40E5-80DB-A5F24465BE44}" srcOrd="5" destOrd="0" parTransId="{FDAC9425-99D1-4492-B9CD-91294FC462D9}" sibTransId="{DD0AB2C3-1F39-4CD1-9051-5119FB00E649}"/>
    <dgm:cxn modelId="{E9CD02DE-348E-4E97-97BA-89D266C89251}" srcId="{58BC4B29-B265-4917-AC8F-113FB44472A0}" destId="{E351E72F-1775-44A6-A706-83A841375F63}" srcOrd="2" destOrd="0" parTransId="{5DEDE9F0-61AA-4847-8C6A-A3BBB24CA73E}" sibTransId="{E18F2547-EE24-48D5-9E24-BE588010728E}"/>
    <dgm:cxn modelId="{380071EC-B493-4547-9C0F-888887EB1DA9}" type="presOf" srcId="{E351E72F-1775-44A6-A706-83A841375F63}" destId="{88226589-5010-49A9-A78A-EEFA3A8E0A10}" srcOrd="0" destOrd="0" presId="urn:microsoft.com/office/officeart/2005/8/layout/process1"/>
    <dgm:cxn modelId="{A8FA83F5-B445-4D5D-81FE-41D7C7B24826}" srcId="{58BC4B29-B265-4917-AC8F-113FB44472A0}" destId="{7FFCFF18-36D3-4A2D-9C33-0D626A7553E5}" srcOrd="1" destOrd="0" parTransId="{CA278BFE-351C-481B-AB79-750EDD8E1AA9}" sibTransId="{93943D94-6E2C-41B9-A607-4E2D882533E3}"/>
    <dgm:cxn modelId="{B7E01CF9-249D-40D2-924B-CCBB9A021482}" srcId="{58BC4B29-B265-4917-AC8F-113FB44472A0}" destId="{384290F2-7B4E-4D97-B5B7-8BF0A3165817}" srcOrd="0" destOrd="0" parTransId="{9B9D5E34-6A98-427A-8F47-B925CACC1AD5}" sibTransId="{AC2064E2-CD53-4FC3-BDD4-98525B468F41}"/>
    <dgm:cxn modelId="{42ECE76E-728A-429B-98D0-8625ABD03CDE}" type="presParOf" srcId="{D44ECC02-6A2A-40D0-8DD1-F22BA51700BA}" destId="{7602DB56-0539-4C51-BDAA-4FDB5330A764}" srcOrd="0" destOrd="0" presId="urn:microsoft.com/office/officeart/2005/8/layout/process1"/>
    <dgm:cxn modelId="{8AAAB5FD-63EA-4E61-9489-F49C30A420C6}" type="presParOf" srcId="{D44ECC02-6A2A-40D0-8DD1-F22BA51700BA}" destId="{888279AB-1D60-4892-8898-76B513FF1EEB}" srcOrd="1" destOrd="0" presId="urn:microsoft.com/office/officeart/2005/8/layout/process1"/>
    <dgm:cxn modelId="{AF1AA199-0BD8-405C-8F1D-2394CC8BE5E8}" type="presParOf" srcId="{888279AB-1D60-4892-8898-76B513FF1EEB}" destId="{5BD74667-A971-4CA9-9551-2C1BE2328B14}" srcOrd="0" destOrd="0" presId="urn:microsoft.com/office/officeart/2005/8/layout/process1"/>
    <dgm:cxn modelId="{5D1147B3-4D06-43AC-BC85-2DC3ED82E7E7}" type="presParOf" srcId="{D44ECC02-6A2A-40D0-8DD1-F22BA51700BA}" destId="{2130CB42-A0BA-4DC0-A088-A772F338133D}" srcOrd="2" destOrd="0" presId="urn:microsoft.com/office/officeart/2005/8/layout/process1"/>
    <dgm:cxn modelId="{B4122458-E7BF-466D-AE6E-D06F10C200B7}" type="presParOf" srcId="{D44ECC02-6A2A-40D0-8DD1-F22BA51700BA}" destId="{9C8D9FB9-020D-4AD1-BA5E-6ECF652A4F1E}" srcOrd="3" destOrd="0" presId="urn:microsoft.com/office/officeart/2005/8/layout/process1"/>
    <dgm:cxn modelId="{495E5311-1E88-4A51-A969-6FF79C09750F}" type="presParOf" srcId="{9C8D9FB9-020D-4AD1-BA5E-6ECF652A4F1E}" destId="{A086A7E6-A9C7-4E98-8DF6-F27022F9F867}" srcOrd="0" destOrd="0" presId="urn:microsoft.com/office/officeart/2005/8/layout/process1"/>
    <dgm:cxn modelId="{E6C2386F-0658-4857-9116-285B42F8C97A}" type="presParOf" srcId="{D44ECC02-6A2A-40D0-8DD1-F22BA51700BA}" destId="{88226589-5010-49A9-A78A-EEFA3A8E0A10}" srcOrd="4" destOrd="0" presId="urn:microsoft.com/office/officeart/2005/8/layout/process1"/>
    <dgm:cxn modelId="{47E04B37-F29E-469A-9788-45A3B7193DC5}" type="presParOf" srcId="{D44ECC02-6A2A-40D0-8DD1-F22BA51700BA}" destId="{42C259BF-431C-40C5-A390-9D43F34FCEF1}" srcOrd="5" destOrd="0" presId="urn:microsoft.com/office/officeart/2005/8/layout/process1"/>
    <dgm:cxn modelId="{D1C54D97-2A00-4134-B385-CF05F0340350}" type="presParOf" srcId="{42C259BF-431C-40C5-A390-9D43F34FCEF1}" destId="{51F17EDB-6272-451C-8ED0-962BEE0A478D}" srcOrd="0" destOrd="0" presId="urn:microsoft.com/office/officeart/2005/8/layout/process1"/>
    <dgm:cxn modelId="{30160297-66EC-4AB9-9BC2-02B8E2C93574}" type="presParOf" srcId="{D44ECC02-6A2A-40D0-8DD1-F22BA51700BA}" destId="{E76EB32B-D537-44E3-83B9-2A24C200A9AB}" srcOrd="6" destOrd="0" presId="urn:microsoft.com/office/officeart/2005/8/layout/process1"/>
    <dgm:cxn modelId="{55C92451-EF12-40A7-AA6E-166E49AF41BA}" type="presParOf" srcId="{D44ECC02-6A2A-40D0-8DD1-F22BA51700BA}" destId="{14CE494C-1BD8-4435-9CA4-0DE0666C6FC8}" srcOrd="7" destOrd="0" presId="urn:microsoft.com/office/officeart/2005/8/layout/process1"/>
    <dgm:cxn modelId="{56AD24AB-F177-4B08-94ED-BC05800D92F3}" type="presParOf" srcId="{14CE494C-1BD8-4435-9CA4-0DE0666C6FC8}" destId="{78C12F00-E58F-489C-AC6F-AB383717CD1E}" srcOrd="0" destOrd="0" presId="urn:microsoft.com/office/officeart/2005/8/layout/process1"/>
    <dgm:cxn modelId="{82437D0B-452B-4359-9B6C-F92E2CEF26B2}" type="presParOf" srcId="{D44ECC02-6A2A-40D0-8DD1-F22BA51700BA}" destId="{453925A3-C2BA-46D9-A77B-3B665824E300}" srcOrd="8" destOrd="0" presId="urn:microsoft.com/office/officeart/2005/8/layout/process1"/>
    <dgm:cxn modelId="{8738CC7D-CDEE-46A1-8547-A9D1BDEAFBDF}" type="presParOf" srcId="{D44ECC02-6A2A-40D0-8DD1-F22BA51700BA}" destId="{75D7AEC2-1C61-4688-97AB-D4AA79EC2774}" srcOrd="9" destOrd="0" presId="urn:microsoft.com/office/officeart/2005/8/layout/process1"/>
    <dgm:cxn modelId="{556B4CA3-FEE4-4EE3-9EED-B64E409C9E1E}" type="presParOf" srcId="{75D7AEC2-1C61-4688-97AB-D4AA79EC2774}" destId="{272406A1-FF2E-4943-B1F5-E813725B0D2B}" srcOrd="0" destOrd="0" presId="urn:microsoft.com/office/officeart/2005/8/layout/process1"/>
    <dgm:cxn modelId="{3D86BE1B-3718-484C-8D3F-DFD97D18A05F}" type="presParOf" srcId="{D44ECC02-6A2A-40D0-8DD1-F22BA51700BA}" destId="{678596E9-2019-4A16-9FAF-7A8852D16227}" srcOrd="10" destOrd="0" presId="urn:microsoft.com/office/officeart/2005/8/layout/process1"/>
    <dgm:cxn modelId="{7A905573-32F0-4CF6-8564-EA438DB96576}" type="presParOf" srcId="{D44ECC02-6A2A-40D0-8DD1-F22BA51700BA}" destId="{E140AF41-DFBC-49D7-B550-4A67C54B204F}" srcOrd="11" destOrd="0" presId="urn:microsoft.com/office/officeart/2005/8/layout/process1"/>
    <dgm:cxn modelId="{5AB434EC-50F2-41E5-9F88-35D9F47B659F}" type="presParOf" srcId="{E140AF41-DFBC-49D7-B550-4A67C54B204F}" destId="{C05C962E-49BA-47C3-8CAB-E5ADFA9B241E}" srcOrd="0" destOrd="0" presId="urn:microsoft.com/office/officeart/2005/8/layout/process1"/>
    <dgm:cxn modelId="{8CE2A1EC-BFBA-4100-B7BB-DA806D2CACE9}" type="presParOf" srcId="{D44ECC02-6A2A-40D0-8DD1-F22BA51700BA}" destId="{03B2210B-49D4-4976-800F-4598A1F72E36}" srcOrd="1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BC4B29-B265-4917-AC8F-113FB44472A0}" type="doc">
      <dgm:prSet loTypeId="urn:microsoft.com/office/officeart/2005/8/layout/process1" loCatId="process" qsTypeId="urn:microsoft.com/office/officeart/2005/8/quickstyle/simple1" qsCatId="simple" csTypeId="urn:microsoft.com/office/officeart/2005/8/colors/accent1_2" csCatId="accent1" phldr="1"/>
      <dgm:spPr/>
    </dgm:pt>
    <dgm:pt modelId="{384290F2-7B4E-4D97-B5B7-8BF0A3165817}">
      <dgm:prSet phldrT="[文本]"/>
      <dgm:spPr/>
      <dgm:t>
        <a:bodyPr/>
        <a:lstStyle/>
        <a:p>
          <a:r>
            <a:rPr lang="zh-CN" altLang="en-US" dirty="0"/>
            <a:t>创建项目</a:t>
          </a:r>
        </a:p>
      </dgm:t>
    </dgm:pt>
    <dgm:pt modelId="{9B9D5E34-6A98-427A-8F47-B925CACC1AD5}" type="parTrans" cxnId="{B7E01CF9-249D-40D2-924B-CCBB9A021482}">
      <dgm:prSet/>
      <dgm:spPr/>
      <dgm:t>
        <a:bodyPr/>
        <a:lstStyle/>
        <a:p>
          <a:endParaRPr lang="zh-CN" altLang="en-US"/>
        </a:p>
      </dgm:t>
    </dgm:pt>
    <dgm:pt modelId="{AC2064E2-CD53-4FC3-BDD4-98525B468F41}" type="sibTrans" cxnId="{B7E01CF9-249D-40D2-924B-CCBB9A021482}">
      <dgm:prSet/>
      <dgm:spPr/>
      <dgm:t>
        <a:bodyPr/>
        <a:lstStyle/>
        <a:p>
          <a:endParaRPr lang="zh-CN" altLang="en-US"/>
        </a:p>
      </dgm:t>
    </dgm:pt>
    <dgm:pt modelId="{7FFCFF18-36D3-4A2D-9C33-0D626A7553E5}">
      <dgm:prSet phldrT="[文本]"/>
      <dgm:spPr/>
      <dgm:t>
        <a:bodyPr/>
        <a:lstStyle/>
        <a:p>
          <a:r>
            <a:rPr lang="zh-CN" altLang="en-US" dirty="0"/>
            <a:t>收集训练图像</a:t>
          </a:r>
        </a:p>
      </dgm:t>
    </dgm:pt>
    <dgm:pt modelId="{CA278BFE-351C-481B-AB79-750EDD8E1AA9}" type="parTrans" cxnId="{A8FA83F5-B445-4D5D-81FE-41D7C7B24826}">
      <dgm:prSet/>
      <dgm:spPr/>
      <dgm:t>
        <a:bodyPr/>
        <a:lstStyle/>
        <a:p>
          <a:endParaRPr lang="zh-CN" altLang="en-US"/>
        </a:p>
      </dgm:t>
    </dgm:pt>
    <dgm:pt modelId="{93943D94-6E2C-41B9-A607-4E2D882533E3}" type="sibTrans" cxnId="{A8FA83F5-B445-4D5D-81FE-41D7C7B24826}">
      <dgm:prSet/>
      <dgm:spPr/>
      <dgm:t>
        <a:bodyPr/>
        <a:lstStyle/>
        <a:p>
          <a:endParaRPr lang="zh-CN" altLang="en-US"/>
        </a:p>
      </dgm:t>
    </dgm:pt>
    <dgm:pt modelId="{E351E72F-1775-44A6-A706-83A841375F63}">
      <dgm:prSet phldrT="[文本]"/>
      <dgm:spPr/>
      <dgm:t>
        <a:bodyPr/>
        <a:lstStyle/>
        <a:p>
          <a:r>
            <a:rPr lang="zh-CN" altLang="en-US" dirty="0"/>
            <a:t>上传图像</a:t>
          </a:r>
        </a:p>
      </dgm:t>
    </dgm:pt>
    <dgm:pt modelId="{5DEDE9F0-61AA-4847-8C6A-A3BBB24CA73E}" type="parTrans" cxnId="{E9CD02DE-348E-4E97-97BA-89D266C89251}">
      <dgm:prSet/>
      <dgm:spPr/>
      <dgm:t>
        <a:bodyPr/>
        <a:lstStyle/>
        <a:p>
          <a:endParaRPr lang="zh-CN" altLang="en-US"/>
        </a:p>
      </dgm:t>
    </dgm:pt>
    <dgm:pt modelId="{E18F2547-EE24-48D5-9E24-BE588010728E}" type="sibTrans" cxnId="{E9CD02DE-348E-4E97-97BA-89D266C89251}">
      <dgm:prSet/>
      <dgm:spPr/>
      <dgm:t>
        <a:bodyPr/>
        <a:lstStyle/>
        <a:p>
          <a:endParaRPr lang="zh-CN" altLang="en-US"/>
        </a:p>
      </dgm:t>
    </dgm:pt>
    <dgm:pt modelId="{CC679329-3A19-4EFC-A02E-ABEB66EE9C99}">
      <dgm:prSet phldrT="[文本]"/>
      <dgm:spPr/>
      <dgm:t>
        <a:bodyPr/>
        <a:lstStyle/>
        <a:p>
          <a:r>
            <a:rPr lang="zh-CN" altLang="en-US" dirty="0"/>
            <a:t>标记图像</a:t>
          </a:r>
        </a:p>
      </dgm:t>
    </dgm:pt>
    <dgm:pt modelId="{86FD4A1F-F95A-4F20-BD0B-5E4116A686F8}" type="parTrans" cxnId="{6FD66339-0382-4BDF-943A-9D64CB42D0CC}">
      <dgm:prSet/>
      <dgm:spPr/>
      <dgm:t>
        <a:bodyPr/>
        <a:lstStyle/>
        <a:p>
          <a:endParaRPr lang="zh-CN" altLang="en-US"/>
        </a:p>
      </dgm:t>
    </dgm:pt>
    <dgm:pt modelId="{42DEB302-D0E0-43BC-A1E8-777136EA39A1}" type="sibTrans" cxnId="{6FD66339-0382-4BDF-943A-9D64CB42D0CC}">
      <dgm:prSet/>
      <dgm:spPr/>
      <dgm:t>
        <a:bodyPr/>
        <a:lstStyle/>
        <a:p>
          <a:endParaRPr lang="zh-CN" altLang="en-US"/>
        </a:p>
      </dgm:t>
    </dgm:pt>
    <dgm:pt modelId="{5590927A-6931-46D5-924F-8220E020E367}">
      <dgm:prSet phldrT="[文本]"/>
      <dgm:spPr/>
      <dgm:t>
        <a:bodyPr/>
        <a:lstStyle/>
        <a:p>
          <a:r>
            <a:rPr lang="zh-CN" altLang="en-US" dirty="0"/>
            <a:t>训练</a:t>
          </a:r>
          <a:endParaRPr lang="en-US" altLang="zh-CN" dirty="0"/>
        </a:p>
        <a:p>
          <a:r>
            <a:rPr lang="zh-CN" altLang="en-US" dirty="0"/>
            <a:t>检测器</a:t>
          </a:r>
        </a:p>
      </dgm:t>
    </dgm:pt>
    <dgm:pt modelId="{65ACBBDC-1E4F-40E4-9638-59F5B261B281}" type="parTrans" cxnId="{34A18A14-FE8F-4FC9-ACF6-1EBF3DE882F3}">
      <dgm:prSet/>
      <dgm:spPr/>
      <dgm:t>
        <a:bodyPr/>
        <a:lstStyle/>
        <a:p>
          <a:endParaRPr lang="zh-CN" altLang="en-US"/>
        </a:p>
      </dgm:t>
    </dgm:pt>
    <dgm:pt modelId="{448F9A9A-D9BC-42AD-B980-0E164B7F0B15}" type="sibTrans" cxnId="{34A18A14-FE8F-4FC9-ACF6-1EBF3DE882F3}">
      <dgm:prSet/>
      <dgm:spPr/>
      <dgm:t>
        <a:bodyPr/>
        <a:lstStyle/>
        <a:p>
          <a:endParaRPr lang="zh-CN" altLang="en-US"/>
        </a:p>
      </dgm:t>
    </dgm:pt>
    <dgm:pt modelId="{F8E5F7E7-2E99-40E5-80DB-A5F24465BE44}">
      <dgm:prSet phldrT="[文本]"/>
      <dgm:spPr/>
      <dgm:t>
        <a:bodyPr/>
        <a:lstStyle/>
        <a:p>
          <a:r>
            <a:rPr lang="zh-CN" altLang="en-US" dirty="0"/>
            <a:t>评估</a:t>
          </a:r>
          <a:endParaRPr lang="en-US" altLang="zh-CN" dirty="0"/>
        </a:p>
        <a:p>
          <a:r>
            <a:rPr lang="zh-CN" altLang="en-US" dirty="0"/>
            <a:t>检测器</a:t>
          </a:r>
        </a:p>
      </dgm:t>
    </dgm:pt>
    <dgm:pt modelId="{FDAC9425-99D1-4492-B9CD-91294FC462D9}" type="parTrans" cxnId="{62A797DC-08FC-42E4-953F-F52EDD38EBB5}">
      <dgm:prSet/>
      <dgm:spPr/>
      <dgm:t>
        <a:bodyPr/>
        <a:lstStyle/>
        <a:p>
          <a:endParaRPr lang="zh-CN" altLang="en-US"/>
        </a:p>
      </dgm:t>
    </dgm:pt>
    <dgm:pt modelId="{DD0AB2C3-1F39-4CD1-9051-5119FB00E649}" type="sibTrans" cxnId="{62A797DC-08FC-42E4-953F-F52EDD38EBB5}">
      <dgm:prSet/>
      <dgm:spPr/>
      <dgm:t>
        <a:bodyPr/>
        <a:lstStyle/>
        <a:p>
          <a:endParaRPr lang="zh-CN" altLang="en-US"/>
        </a:p>
      </dgm:t>
    </dgm:pt>
    <dgm:pt modelId="{8ECEF713-5CAE-4425-99A2-84B05C044012}">
      <dgm:prSet phldrT="[文本]"/>
      <dgm:spPr/>
      <dgm:t>
        <a:bodyPr/>
        <a:lstStyle/>
        <a:p>
          <a:r>
            <a:rPr lang="zh-CN" altLang="en-US" dirty="0"/>
            <a:t>管理训练迭代</a:t>
          </a:r>
        </a:p>
      </dgm:t>
    </dgm:pt>
    <dgm:pt modelId="{7597F5D0-D914-49B7-BB06-B89989B07DD7}" type="parTrans" cxnId="{3E0A0767-BC15-4231-8BF3-5980DE148C2A}">
      <dgm:prSet/>
      <dgm:spPr/>
      <dgm:t>
        <a:bodyPr/>
        <a:lstStyle/>
        <a:p>
          <a:endParaRPr lang="zh-CN" altLang="en-US"/>
        </a:p>
      </dgm:t>
    </dgm:pt>
    <dgm:pt modelId="{8A7B2EAE-5E13-4D3E-8569-2EB44A6249D3}" type="sibTrans" cxnId="{3E0A0767-BC15-4231-8BF3-5980DE148C2A}">
      <dgm:prSet/>
      <dgm:spPr/>
      <dgm:t>
        <a:bodyPr/>
        <a:lstStyle/>
        <a:p>
          <a:endParaRPr lang="zh-CN" altLang="en-US"/>
        </a:p>
      </dgm:t>
    </dgm:pt>
    <dgm:pt modelId="{D44ECC02-6A2A-40D0-8DD1-F22BA51700BA}" type="pres">
      <dgm:prSet presAssocID="{58BC4B29-B265-4917-AC8F-113FB44472A0}" presName="Name0" presStyleCnt="0">
        <dgm:presLayoutVars>
          <dgm:dir/>
          <dgm:resizeHandles val="exact"/>
        </dgm:presLayoutVars>
      </dgm:prSet>
      <dgm:spPr/>
    </dgm:pt>
    <dgm:pt modelId="{7602DB56-0539-4C51-BDAA-4FDB5330A764}" type="pres">
      <dgm:prSet presAssocID="{384290F2-7B4E-4D97-B5B7-8BF0A3165817}" presName="node" presStyleLbl="node1" presStyleIdx="0" presStyleCnt="7">
        <dgm:presLayoutVars>
          <dgm:bulletEnabled val="1"/>
        </dgm:presLayoutVars>
      </dgm:prSet>
      <dgm:spPr/>
    </dgm:pt>
    <dgm:pt modelId="{888279AB-1D60-4892-8898-76B513FF1EEB}" type="pres">
      <dgm:prSet presAssocID="{AC2064E2-CD53-4FC3-BDD4-98525B468F41}" presName="sibTrans" presStyleLbl="sibTrans2D1" presStyleIdx="0" presStyleCnt="6"/>
      <dgm:spPr/>
    </dgm:pt>
    <dgm:pt modelId="{5BD74667-A971-4CA9-9551-2C1BE2328B14}" type="pres">
      <dgm:prSet presAssocID="{AC2064E2-CD53-4FC3-BDD4-98525B468F41}" presName="connectorText" presStyleLbl="sibTrans2D1" presStyleIdx="0" presStyleCnt="6"/>
      <dgm:spPr/>
    </dgm:pt>
    <dgm:pt modelId="{2130CB42-A0BA-4DC0-A088-A772F338133D}" type="pres">
      <dgm:prSet presAssocID="{7FFCFF18-36D3-4A2D-9C33-0D626A7553E5}" presName="node" presStyleLbl="node1" presStyleIdx="1" presStyleCnt="7">
        <dgm:presLayoutVars>
          <dgm:bulletEnabled val="1"/>
        </dgm:presLayoutVars>
      </dgm:prSet>
      <dgm:spPr/>
    </dgm:pt>
    <dgm:pt modelId="{9C8D9FB9-020D-4AD1-BA5E-6ECF652A4F1E}" type="pres">
      <dgm:prSet presAssocID="{93943D94-6E2C-41B9-A607-4E2D882533E3}" presName="sibTrans" presStyleLbl="sibTrans2D1" presStyleIdx="1" presStyleCnt="6"/>
      <dgm:spPr/>
    </dgm:pt>
    <dgm:pt modelId="{A086A7E6-A9C7-4E98-8DF6-F27022F9F867}" type="pres">
      <dgm:prSet presAssocID="{93943D94-6E2C-41B9-A607-4E2D882533E3}" presName="connectorText" presStyleLbl="sibTrans2D1" presStyleIdx="1" presStyleCnt="6"/>
      <dgm:spPr/>
    </dgm:pt>
    <dgm:pt modelId="{88226589-5010-49A9-A78A-EEFA3A8E0A10}" type="pres">
      <dgm:prSet presAssocID="{E351E72F-1775-44A6-A706-83A841375F63}" presName="node" presStyleLbl="node1" presStyleIdx="2" presStyleCnt="7">
        <dgm:presLayoutVars>
          <dgm:bulletEnabled val="1"/>
        </dgm:presLayoutVars>
      </dgm:prSet>
      <dgm:spPr/>
    </dgm:pt>
    <dgm:pt modelId="{42C259BF-431C-40C5-A390-9D43F34FCEF1}" type="pres">
      <dgm:prSet presAssocID="{E18F2547-EE24-48D5-9E24-BE588010728E}" presName="sibTrans" presStyleLbl="sibTrans2D1" presStyleIdx="2" presStyleCnt="6"/>
      <dgm:spPr/>
    </dgm:pt>
    <dgm:pt modelId="{51F17EDB-6272-451C-8ED0-962BEE0A478D}" type="pres">
      <dgm:prSet presAssocID="{E18F2547-EE24-48D5-9E24-BE588010728E}" presName="connectorText" presStyleLbl="sibTrans2D1" presStyleIdx="2" presStyleCnt="6"/>
      <dgm:spPr/>
    </dgm:pt>
    <dgm:pt modelId="{E76EB32B-D537-44E3-83B9-2A24C200A9AB}" type="pres">
      <dgm:prSet presAssocID="{CC679329-3A19-4EFC-A02E-ABEB66EE9C99}" presName="node" presStyleLbl="node1" presStyleIdx="3" presStyleCnt="7">
        <dgm:presLayoutVars>
          <dgm:bulletEnabled val="1"/>
        </dgm:presLayoutVars>
      </dgm:prSet>
      <dgm:spPr/>
    </dgm:pt>
    <dgm:pt modelId="{14CE494C-1BD8-4435-9CA4-0DE0666C6FC8}" type="pres">
      <dgm:prSet presAssocID="{42DEB302-D0E0-43BC-A1E8-777136EA39A1}" presName="sibTrans" presStyleLbl="sibTrans2D1" presStyleIdx="3" presStyleCnt="6"/>
      <dgm:spPr/>
    </dgm:pt>
    <dgm:pt modelId="{78C12F00-E58F-489C-AC6F-AB383717CD1E}" type="pres">
      <dgm:prSet presAssocID="{42DEB302-D0E0-43BC-A1E8-777136EA39A1}" presName="connectorText" presStyleLbl="sibTrans2D1" presStyleIdx="3" presStyleCnt="6"/>
      <dgm:spPr/>
    </dgm:pt>
    <dgm:pt modelId="{453925A3-C2BA-46D9-A77B-3B665824E300}" type="pres">
      <dgm:prSet presAssocID="{5590927A-6931-46D5-924F-8220E020E367}" presName="node" presStyleLbl="node1" presStyleIdx="4" presStyleCnt="7">
        <dgm:presLayoutVars>
          <dgm:bulletEnabled val="1"/>
        </dgm:presLayoutVars>
      </dgm:prSet>
      <dgm:spPr/>
    </dgm:pt>
    <dgm:pt modelId="{75D7AEC2-1C61-4688-97AB-D4AA79EC2774}" type="pres">
      <dgm:prSet presAssocID="{448F9A9A-D9BC-42AD-B980-0E164B7F0B15}" presName="sibTrans" presStyleLbl="sibTrans2D1" presStyleIdx="4" presStyleCnt="6"/>
      <dgm:spPr/>
    </dgm:pt>
    <dgm:pt modelId="{272406A1-FF2E-4943-B1F5-E813725B0D2B}" type="pres">
      <dgm:prSet presAssocID="{448F9A9A-D9BC-42AD-B980-0E164B7F0B15}" presName="connectorText" presStyleLbl="sibTrans2D1" presStyleIdx="4" presStyleCnt="6"/>
      <dgm:spPr/>
    </dgm:pt>
    <dgm:pt modelId="{678596E9-2019-4A16-9FAF-7A8852D16227}" type="pres">
      <dgm:prSet presAssocID="{F8E5F7E7-2E99-40E5-80DB-A5F24465BE44}" presName="node" presStyleLbl="node1" presStyleIdx="5" presStyleCnt="7">
        <dgm:presLayoutVars>
          <dgm:bulletEnabled val="1"/>
        </dgm:presLayoutVars>
      </dgm:prSet>
      <dgm:spPr/>
    </dgm:pt>
    <dgm:pt modelId="{E140AF41-DFBC-49D7-B550-4A67C54B204F}" type="pres">
      <dgm:prSet presAssocID="{DD0AB2C3-1F39-4CD1-9051-5119FB00E649}" presName="sibTrans" presStyleLbl="sibTrans2D1" presStyleIdx="5" presStyleCnt="6"/>
      <dgm:spPr/>
    </dgm:pt>
    <dgm:pt modelId="{C05C962E-49BA-47C3-8CAB-E5ADFA9B241E}" type="pres">
      <dgm:prSet presAssocID="{DD0AB2C3-1F39-4CD1-9051-5119FB00E649}" presName="connectorText" presStyleLbl="sibTrans2D1" presStyleIdx="5" presStyleCnt="6"/>
      <dgm:spPr/>
    </dgm:pt>
    <dgm:pt modelId="{03B2210B-49D4-4976-800F-4598A1F72E36}" type="pres">
      <dgm:prSet presAssocID="{8ECEF713-5CAE-4425-99A2-84B05C044012}" presName="node" presStyleLbl="node1" presStyleIdx="6" presStyleCnt="7">
        <dgm:presLayoutVars>
          <dgm:bulletEnabled val="1"/>
        </dgm:presLayoutVars>
      </dgm:prSet>
      <dgm:spPr/>
    </dgm:pt>
  </dgm:ptLst>
  <dgm:cxnLst>
    <dgm:cxn modelId="{53676C01-976E-4BFF-912E-B403881EBFCD}" type="presOf" srcId="{384290F2-7B4E-4D97-B5B7-8BF0A3165817}" destId="{7602DB56-0539-4C51-BDAA-4FDB5330A764}" srcOrd="0" destOrd="0" presId="urn:microsoft.com/office/officeart/2005/8/layout/process1"/>
    <dgm:cxn modelId="{AD48DB02-1D3B-4DA7-A8B0-3A6D1B2764AE}" type="presOf" srcId="{93943D94-6E2C-41B9-A607-4E2D882533E3}" destId="{A086A7E6-A9C7-4E98-8DF6-F27022F9F867}" srcOrd="1" destOrd="0" presId="urn:microsoft.com/office/officeart/2005/8/layout/process1"/>
    <dgm:cxn modelId="{FAE04F10-DB66-4590-B8A8-279AE97F0AFD}" type="presOf" srcId="{E18F2547-EE24-48D5-9E24-BE588010728E}" destId="{51F17EDB-6272-451C-8ED0-962BEE0A478D}" srcOrd="1" destOrd="0" presId="urn:microsoft.com/office/officeart/2005/8/layout/process1"/>
    <dgm:cxn modelId="{34A18A14-FE8F-4FC9-ACF6-1EBF3DE882F3}" srcId="{58BC4B29-B265-4917-AC8F-113FB44472A0}" destId="{5590927A-6931-46D5-924F-8220E020E367}" srcOrd="4" destOrd="0" parTransId="{65ACBBDC-1E4F-40E4-9638-59F5B261B281}" sibTransId="{448F9A9A-D9BC-42AD-B980-0E164B7F0B15}"/>
    <dgm:cxn modelId="{2D6B2219-D6AB-4FA0-909C-A77D046765CE}" type="presOf" srcId="{DD0AB2C3-1F39-4CD1-9051-5119FB00E649}" destId="{C05C962E-49BA-47C3-8CAB-E5ADFA9B241E}" srcOrd="1" destOrd="0" presId="urn:microsoft.com/office/officeart/2005/8/layout/process1"/>
    <dgm:cxn modelId="{9FBBB422-FF0F-4E17-A31A-4C23F69F5B83}" type="presOf" srcId="{AC2064E2-CD53-4FC3-BDD4-98525B468F41}" destId="{5BD74667-A971-4CA9-9551-2C1BE2328B14}" srcOrd="1" destOrd="0" presId="urn:microsoft.com/office/officeart/2005/8/layout/process1"/>
    <dgm:cxn modelId="{CBC2D923-D0CD-4809-86D7-C76C929FA29C}" type="presOf" srcId="{8ECEF713-5CAE-4425-99A2-84B05C044012}" destId="{03B2210B-49D4-4976-800F-4598A1F72E36}" srcOrd="0" destOrd="0" presId="urn:microsoft.com/office/officeart/2005/8/layout/process1"/>
    <dgm:cxn modelId="{1B949E2C-5243-4E7C-A624-F47026475410}" type="presOf" srcId="{58BC4B29-B265-4917-AC8F-113FB44472A0}" destId="{D44ECC02-6A2A-40D0-8DD1-F22BA51700BA}" srcOrd="0" destOrd="0" presId="urn:microsoft.com/office/officeart/2005/8/layout/process1"/>
    <dgm:cxn modelId="{8255FA31-E144-49F6-B520-61B9F6FE0220}" type="presOf" srcId="{93943D94-6E2C-41B9-A607-4E2D882533E3}" destId="{9C8D9FB9-020D-4AD1-BA5E-6ECF652A4F1E}" srcOrd="0" destOrd="0" presId="urn:microsoft.com/office/officeart/2005/8/layout/process1"/>
    <dgm:cxn modelId="{6FD66339-0382-4BDF-943A-9D64CB42D0CC}" srcId="{58BC4B29-B265-4917-AC8F-113FB44472A0}" destId="{CC679329-3A19-4EFC-A02E-ABEB66EE9C99}" srcOrd="3" destOrd="0" parTransId="{86FD4A1F-F95A-4F20-BD0B-5E4116A686F8}" sibTransId="{42DEB302-D0E0-43BC-A1E8-777136EA39A1}"/>
    <dgm:cxn modelId="{D5C0363C-ED63-4D01-8B2F-99B710BD53E3}" type="presOf" srcId="{F8E5F7E7-2E99-40E5-80DB-A5F24465BE44}" destId="{678596E9-2019-4A16-9FAF-7A8852D16227}" srcOrd="0" destOrd="0" presId="urn:microsoft.com/office/officeart/2005/8/layout/process1"/>
    <dgm:cxn modelId="{2B9C5165-1FD3-47AC-8071-B8B1F5305C92}" type="presOf" srcId="{448F9A9A-D9BC-42AD-B980-0E164B7F0B15}" destId="{272406A1-FF2E-4943-B1F5-E813725B0D2B}" srcOrd="1" destOrd="0" presId="urn:microsoft.com/office/officeart/2005/8/layout/process1"/>
    <dgm:cxn modelId="{3E0A0767-BC15-4231-8BF3-5980DE148C2A}" srcId="{58BC4B29-B265-4917-AC8F-113FB44472A0}" destId="{8ECEF713-5CAE-4425-99A2-84B05C044012}" srcOrd="6" destOrd="0" parTransId="{7597F5D0-D914-49B7-BB06-B89989B07DD7}" sibTransId="{8A7B2EAE-5E13-4D3E-8569-2EB44A6249D3}"/>
    <dgm:cxn modelId="{9CC90B68-0C13-480A-80EF-6D2827808B6F}" type="presOf" srcId="{448F9A9A-D9BC-42AD-B980-0E164B7F0B15}" destId="{75D7AEC2-1C61-4688-97AB-D4AA79EC2774}" srcOrd="0" destOrd="0" presId="urn:microsoft.com/office/officeart/2005/8/layout/process1"/>
    <dgm:cxn modelId="{DBD80780-0AE4-4E3D-B80F-DF3517D8E422}" type="presOf" srcId="{5590927A-6931-46D5-924F-8220E020E367}" destId="{453925A3-C2BA-46D9-A77B-3B665824E300}" srcOrd="0" destOrd="0" presId="urn:microsoft.com/office/officeart/2005/8/layout/process1"/>
    <dgm:cxn modelId="{C202A097-B1F4-4C61-BB8D-950FD89C9557}" type="presOf" srcId="{42DEB302-D0E0-43BC-A1E8-777136EA39A1}" destId="{14CE494C-1BD8-4435-9CA4-0DE0666C6FC8}" srcOrd="0" destOrd="0" presId="urn:microsoft.com/office/officeart/2005/8/layout/process1"/>
    <dgm:cxn modelId="{A607B5C5-4456-47AF-A336-0DFB8B8F40D5}" type="presOf" srcId="{DD0AB2C3-1F39-4CD1-9051-5119FB00E649}" destId="{E140AF41-DFBC-49D7-B550-4A67C54B204F}" srcOrd="0" destOrd="0" presId="urn:microsoft.com/office/officeart/2005/8/layout/process1"/>
    <dgm:cxn modelId="{2A7CDEC5-0189-4BC1-B9EC-4DC502021F8F}" type="presOf" srcId="{7FFCFF18-36D3-4A2D-9C33-0D626A7553E5}" destId="{2130CB42-A0BA-4DC0-A088-A772F338133D}" srcOrd="0" destOrd="0" presId="urn:microsoft.com/office/officeart/2005/8/layout/process1"/>
    <dgm:cxn modelId="{E9169EC6-7475-4E93-9346-2577485733BB}" type="presOf" srcId="{AC2064E2-CD53-4FC3-BDD4-98525B468F41}" destId="{888279AB-1D60-4892-8898-76B513FF1EEB}" srcOrd="0" destOrd="0" presId="urn:microsoft.com/office/officeart/2005/8/layout/process1"/>
    <dgm:cxn modelId="{E3AF27CF-E69A-409B-9340-44B13AE12C3D}" type="presOf" srcId="{CC679329-3A19-4EFC-A02E-ABEB66EE9C99}" destId="{E76EB32B-D537-44E3-83B9-2A24C200A9AB}" srcOrd="0" destOrd="0" presId="urn:microsoft.com/office/officeart/2005/8/layout/process1"/>
    <dgm:cxn modelId="{408159D3-15F4-4C87-8F51-06BB6A3973EF}" type="presOf" srcId="{42DEB302-D0E0-43BC-A1E8-777136EA39A1}" destId="{78C12F00-E58F-489C-AC6F-AB383717CD1E}" srcOrd="1" destOrd="0" presId="urn:microsoft.com/office/officeart/2005/8/layout/process1"/>
    <dgm:cxn modelId="{82204DD4-454C-421C-B045-7AB7C963A702}" type="presOf" srcId="{E18F2547-EE24-48D5-9E24-BE588010728E}" destId="{42C259BF-431C-40C5-A390-9D43F34FCEF1}" srcOrd="0" destOrd="0" presId="urn:microsoft.com/office/officeart/2005/8/layout/process1"/>
    <dgm:cxn modelId="{62A797DC-08FC-42E4-953F-F52EDD38EBB5}" srcId="{58BC4B29-B265-4917-AC8F-113FB44472A0}" destId="{F8E5F7E7-2E99-40E5-80DB-A5F24465BE44}" srcOrd="5" destOrd="0" parTransId="{FDAC9425-99D1-4492-B9CD-91294FC462D9}" sibTransId="{DD0AB2C3-1F39-4CD1-9051-5119FB00E649}"/>
    <dgm:cxn modelId="{E9CD02DE-348E-4E97-97BA-89D266C89251}" srcId="{58BC4B29-B265-4917-AC8F-113FB44472A0}" destId="{E351E72F-1775-44A6-A706-83A841375F63}" srcOrd="2" destOrd="0" parTransId="{5DEDE9F0-61AA-4847-8C6A-A3BBB24CA73E}" sibTransId="{E18F2547-EE24-48D5-9E24-BE588010728E}"/>
    <dgm:cxn modelId="{380071EC-B493-4547-9C0F-888887EB1DA9}" type="presOf" srcId="{E351E72F-1775-44A6-A706-83A841375F63}" destId="{88226589-5010-49A9-A78A-EEFA3A8E0A10}" srcOrd="0" destOrd="0" presId="urn:microsoft.com/office/officeart/2005/8/layout/process1"/>
    <dgm:cxn modelId="{A8FA83F5-B445-4D5D-81FE-41D7C7B24826}" srcId="{58BC4B29-B265-4917-AC8F-113FB44472A0}" destId="{7FFCFF18-36D3-4A2D-9C33-0D626A7553E5}" srcOrd="1" destOrd="0" parTransId="{CA278BFE-351C-481B-AB79-750EDD8E1AA9}" sibTransId="{93943D94-6E2C-41B9-A607-4E2D882533E3}"/>
    <dgm:cxn modelId="{B7E01CF9-249D-40D2-924B-CCBB9A021482}" srcId="{58BC4B29-B265-4917-AC8F-113FB44472A0}" destId="{384290F2-7B4E-4D97-B5B7-8BF0A3165817}" srcOrd="0" destOrd="0" parTransId="{9B9D5E34-6A98-427A-8F47-B925CACC1AD5}" sibTransId="{AC2064E2-CD53-4FC3-BDD4-98525B468F41}"/>
    <dgm:cxn modelId="{42ECE76E-728A-429B-98D0-8625ABD03CDE}" type="presParOf" srcId="{D44ECC02-6A2A-40D0-8DD1-F22BA51700BA}" destId="{7602DB56-0539-4C51-BDAA-4FDB5330A764}" srcOrd="0" destOrd="0" presId="urn:microsoft.com/office/officeart/2005/8/layout/process1"/>
    <dgm:cxn modelId="{8AAAB5FD-63EA-4E61-9489-F49C30A420C6}" type="presParOf" srcId="{D44ECC02-6A2A-40D0-8DD1-F22BA51700BA}" destId="{888279AB-1D60-4892-8898-76B513FF1EEB}" srcOrd="1" destOrd="0" presId="urn:microsoft.com/office/officeart/2005/8/layout/process1"/>
    <dgm:cxn modelId="{AF1AA199-0BD8-405C-8F1D-2394CC8BE5E8}" type="presParOf" srcId="{888279AB-1D60-4892-8898-76B513FF1EEB}" destId="{5BD74667-A971-4CA9-9551-2C1BE2328B14}" srcOrd="0" destOrd="0" presId="urn:microsoft.com/office/officeart/2005/8/layout/process1"/>
    <dgm:cxn modelId="{5D1147B3-4D06-43AC-BC85-2DC3ED82E7E7}" type="presParOf" srcId="{D44ECC02-6A2A-40D0-8DD1-F22BA51700BA}" destId="{2130CB42-A0BA-4DC0-A088-A772F338133D}" srcOrd="2" destOrd="0" presId="urn:microsoft.com/office/officeart/2005/8/layout/process1"/>
    <dgm:cxn modelId="{B4122458-E7BF-466D-AE6E-D06F10C200B7}" type="presParOf" srcId="{D44ECC02-6A2A-40D0-8DD1-F22BA51700BA}" destId="{9C8D9FB9-020D-4AD1-BA5E-6ECF652A4F1E}" srcOrd="3" destOrd="0" presId="urn:microsoft.com/office/officeart/2005/8/layout/process1"/>
    <dgm:cxn modelId="{495E5311-1E88-4A51-A969-6FF79C09750F}" type="presParOf" srcId="{9C8D9FB9-020D-4AD1-BA5E-6ECF652A4F1E}" destId="{A086A7E6-A9C7-4E98-8DF6-F27022F9F867}" srcOrd="0" destOrd="0" presId="urn:microsoft.com/office/officeart/2005/8/layout/process1"/>
    <dgm:cxn modelId="{E6C2386F-0658-4857-9116-285B42F8C97A}" type="presParOf" srcId="{D44ECC02-6A2A-40D0-8DD1-F22BA51700BA}" destId="{88226589-5010-49A9-A78A-EEFA3A8E0A10}" srcOrd="4" destOrd="0" presId="urn:microsoft.com/office/officeart/2005/8/layout/process1"/>
    <dgm:cxn modelId="{47E04B37-F29E-469A-9788-45A3B7193DC5}" type="presParOf" srcId="{D44ECC02-6A2A-40D0-8DD1-F22BA51700BA}" destId="{42C259BF-431C-40C5-A390-9D43F34FCEF1}" srcOrd="5" destOrd="0" presId="urn:microsoft.com/office/officeart/2005/8/layout/process1"/>
    <dgm:cxn modelId="{D1C54D97-2A00-4134-B385-CF05F0340350}" type="presParOf" srcId="{42C259BF-431C-40C5-A390-9D43F34FCEF1}" destId="{51F17EDB-6272-451C-8ED0-962BEE0A478D}" srcOrd="0" destOrd="0" presId="urn:microsoft.com/office/officeart/2005/8/layout/process1"/>
    <dgm:cxn modelId="{30160297-66EC-4AB9-9BC2-02B8E2C93574}" type="presParOf" srcId="{D44ECC02-6A2A-40D0-8DD1-F22BA51700BA}" destId="{E76EB32B-D537-44E3-83B9-2A24C200A9AB}" srcOrd="6" destOrd="0" presId="urn:microsoft.com/office/officeart/2005/8/layout/process1"/>
    <dgm:cxn modelId="{55C92451-EF12-40A7-AA6E-166E49AF41BA}" type="presParOf" srcId="{D44ECC02-6A2A-40D0-8DD1-F22BA51700BA}" destId="{14CE494C-1BD8-4435-9CA4-0DE0666C6FC8}" srcOrd="7" destOrd="0" presId="urn:microsoft.com/office/officeart/2005/8/layout/process1"/>
    <dgm:cxn modelId="{56AD24AB-F177-4B08-94ED-BC05800D92F3}" type="presParOf" srcId="{14CE494C-1BD8-4435-9CA4-0DE0666C6FC8}" destId="{78C12F00-E58F-489C-AC6F-AB383717CD1E}" srcOrd="0" destOrd="0" presId="urn:microsoft.com/office/officeart/2005/8/layout/process1"/>
    <dgm:cxn modelId="{82437D0B-452B-4359-9B6C-F92E2CEF26B2}" type="presParOf" srcId="{D44ECC02-6A2A-40D0-8DD1-F22BA51700BA}" destId="{453925A3-C2BA-46D9-A77B-3B665824E300}" srcOrd="8" destOrd="0" presId="urn:microsoft.com/office/officeart/2005/8/layout/process1"/>
    <dgm:cxn modelId="{8738CC7D-CDEE-46A1-8547-A9D1BDEAFBDF}" type="presParOf" srcId="{D44ECC02-6A2A-40D0-8DD1-F22BA51700BA}" destId="{75D7AEC2-1C61-4688-97AB-D4AA79EC2774}" srcOrd="9" destOrd="0" presId="urn:microsoft.com/office/officeart/2005/8/layout/process1"/>
    <dgm:cxn modelId="{556B4CA3-FEE4-4EE3-9EED-B64E409C9E1E}" type="presParOf" srcId="{75D7AEC2-1C61-4688-97AB-D4AA79EC2774}" destId="{272406A1-FF2E-4943-B1F5-E813725B0D2B}" srcOrd="0" destOrd="0" presId="urn:microsoft.com/office/officeart/2005/8/layout/process1"/>
    <dgm:cxn modelId="{3D86BE1B-3718-484C-8D3F-DFD97D18A05F}" type="presParOf" srcId="{D44ECC02-6A2A-40D0-8DD1-F22BA51700BA}" destId="{678596E9-2019-4A16-9FAF-7A8852D16227}" srcOrd="10" destOrd="0" presId="urn:microsoft.com/office/officeart/2005/8/layout/process1"/>
    <dgm:cxn modelId="{7A905573-32F0-4CF6-8564-EA438DB96576}" type="presParOf" srcId="{D44ECC02-6A2A-40D0-8DD1-F22BA51700BA}" destId="{E140AF41-DFBC-49D7-B550-4A67C54B204F}" srcOrd="11" destOrd="0" presId="urn:microsoft.com/office/officeart/2005/8/layout/process1"/>
    <dgm:cxn modelId="{5AB434EC-50F2-41E5-9F88-35D9F47B659F}" type="presParOf" srcId="{E140AF41-DFBC-49D7-B550-4A67C54B204F}" destId="{C05C962E-49BA-47C3-8CAB-E5ADFA9B241E}" srcOrd="0" destOrd="0" presId="urn:microsoft.com/office/officeart/2005/8/layout/process1"/>
    <dgm:cxn modelId="{8CE2A1EC-BFBA-4100-B7BB-DA806D2CACE9}" type="presParOf" srcId="{D44ECC02-6A2A-40D0-8DD1-F22BA51700BA}" destId="{03B2210B-49D4-4976-800F-4598A1F72E36}" srcOrd="1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475C5A-B462-4BEF-A977-FAFBF2A187AA}">
      <dsp:nvSpPr>
        <dsp:cNvPr id="0" name=""/>
        <dsp:cNvSpPr/>
      </dsp:nvSpPr>
      <dsp:spPr>
        <a:xfrm>
          <a:off x="1519970" y="548809"/>
          <a:ext cx="3661242" cy="3661242"/>
        </a:xfrm>
        <a:prstGeom prst="blockArc">
          <a:avLst>
            <a:gd name="adj1" fmla="val 11880000"/>
            <a:gd name="adj2" fmla="val 16200000"/>
            <a:gd name="adj3" fmla="val 4639"/>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472CAE6-F935-41FC-8A8C-C678BD009386}">
      <dsp:nvSpPr>
        <dsp:cNvPr id="0" name=""/>
        <dsp:cNvSpPr/>
      </dsp:nvSpPr>
      <dsp:spPr>
        <a:xfrm>
          <a:off x="1519970" y="548809"/>
          <a:ext cx="3661242" cy="3661242"/>
        </a:xfrm>
        <a:prstGeom prst="blockArc">
          <a:avLst>
            <a:gd name="adj1" fmla="val 7560000"/>
            <a:gd name="adj2" fmla="val 11880000"/>
            <a:gd name="adj3" fmla="val 4639"/>
          </a:avLst>
        </a:prstGeom>
        <a:solidFill>
          <a:schemeClr val="accent2">
            <a:hueOff val="-1091522"/>
            <a:satOff val="-62946"/>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BABE2B2-5DCA-4222-8490-D6E8A4345349}">
      <dsp:nvSpPr>
        <dsp:cNvPr id="0" name=""/>
        <dsp:cNvSpPr/>
      </dsp:nvSpPr>
      <dsp:spPr>
        <a:xfrm>
          <a:off x="1519970" y="548809"/>
          <a:ext cx="3661242" cy="3661242"/>
        </a:xfrm>
        <a:prstGeom prst="blockArc">
          <a:avLst>
            <a:gd name="adj1" fmla="val 3240000"/>
            <a:gd name="adj2" fmla="val 7560000"/>
            <a:gd name="adj3" fmla="val 4639"/>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4825F2-98D8-46C7-8FE8-71A680091728}">
      <dsp:nvSpPr>
        <dsp:cNvPr id="0" name=""/>
        <dsp:cNvSpPr/>
      </dsp:nvSpPr>
      <dsp:spPr>
        <a:xfrm>
          <a:off x="1519970" y="548809"/>
          <a:ext cx="3661242" cy="3661242"/>
        </a:xfrm>
        <a:prstGeom prst="blockArc">
          <a:avLst>
            <a:gd name="adj1" fmla="val 20520000"/>
            <a:gd name="adj2" fmla="val 3240000"/>
            <a:gd name="adj3" fmla="val 4639"/>
          </a:avLst>
        </a:prstGeom>
        <a:solidFill>
          <a:schemeClr val="accent2">
            <a:hueOff val="-363841"/>
            <a:satOff val="-20982"/>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D9AF448-FE27-4CFE-BF97-28A32C664F0B}">
      <dsp:nvSpPr>
        <dsp:cNvPr id="0" name=""/>
        <dsp:cNvSpPr/>
      </dsp:nvSpPr>
      <dsp:spPr>
        <a:xfrm>
          <a:off x="1519970" y="548809"/>
          <a:ext cx="3661242" cy="3661242"/>
        </a:xfrm>
        <a:prstGeom prst="blockArc">
          <a:avLst>
            <a:gd name="adj1" fmla="val 16200000"/>
            <a:gd name="adj2" fmla="val 20520000"/>
            <a:gd name="adj3" fmla="val 463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2D65099-7BAD-4EE6-92E7-885DBB5BD559}">
      <dsp:nvSpPr>
        <dsp:cNvPr id="0" name=""/>
        <dsp:cNvSpPr/>
      </dsp:nvSpPr>
      <dsp:spPr>
        <a:xfrm>
          <a:off x="2508035" y="1536874"/>
          <a:ext cx="1685111" cy="168511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altLang="en-US" sz="2300" kern="1200" dirty="0"/>
            <a:t>Azure Cognitive Services</a:t>
          </a:r>
          <a:endParaRPr lang="zh-CN" altLang="en-US" sz="2300" kern="1200" dirty="0"/>
        </a:p>
      </dsp:txBody>
      <dsp:txXfrm>
        <a:off x="2754814" y="1783653"/>
        <a:ext cx="1191553" cy="1191553"/>
      </dsp:txXfrm>
    </dsp:sp>
    <dsp:sp modelId="{91FBB1A2-C1A7-417E-AA4D-61A768175CEE}">
      <dsp:nvSpPr>
        <dsp:cNvPr id="0" name=""/>
        <dsp:cNvSpPr/>
      </dsp:nvSpPr>
      <dsp:spPr>
        <a:xfrm>
          <a:off x="2760802" y="1485"/>
          <a:ext cx="1179578" cy="117957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en-US" sz="1600" kern="1200" dirty="0"/>
            <a:t>Vision</a:t>
          </a:r>
          <a:endParaRPr lang="zh-CN" altLang="en-US" sz="1600" kern="1200" dirty="0"/>
        </a:p>
      </dsp:txBody>
      <dsp:txXfrm>
        <a:off x="2933547" y="174230"/>
        <a:ext cx="834088" cy="834088"/>
      </dsp:txXfrm>
    </dsp:sp>
    <dsp:sp modelId="{59F8DBE5-C2A3-4B7E-B8DF-AD6C4D6DE688}">
      <dsp:nvSpPr>
        <dsp:cNvPr id="0" name=""/>
        <dsp:cNvSpPr/>
      </dsp:nvSpPr>
      <dsp:spPr>
        <a:xfrm>
          <a:off x="4461439" y="1237071"/>
          <a:ext cx="1179578" cy="1179578"/>
        </a:xfrm>
        <a:prstGeom prst="ellipse">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en-US" sz="1600" kern="1200" dirty="0"/>
            <a:t>Speech </a:t>
          </a:r>
          <a:endParaRPr lang="zh-CN" altLang="en-US" sz="1600" kern="1200" dirty="0"/>
        </a:p>
      </dsp:txBody>
      <dsp:txXfrm>
        <a:off x="4634184" y="1409816"/>
        <a:ext cx="834088" cy="834088"/>
      </dsp:txXfrm>
    </dsp:sp>
    <dsp:sp modelId="{84E87CD3-06A2-411F-8362-396DE4919BA1}">
      <dsp:nvSpPr>
        <dsp:cNvPr id="0" name=""/>
        <dsp:cNvSpPr/>
      </dsp:nvSpPr>
      <dsp:spPr>
        <a:xfrm>
          <a:off x="3811854" y="3236290"/>
          <a:ext cx="1179578" cy="1179578"/>
        </a:xfrm>
        <a:prstGeom prst="ellipse">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en-US" sz="1600" kern="1200" dirty="0"/>
            <a:t>Language </a:t>
          </a:r>
          <a:endParaRPr lang="zh-CN" altLang="en-US" sz="1600" kern="1200" dirty="0"/>
        </a:p>
      </dsp:txBody>
      <dsp:txXfrm>
        <a:off x="3984599" y="3409035"/>
        <a:ext cx="834088" cy="834088"/>
      </dsp:txXfrm>
    </dsp:sp>
    <dsp:sp modelId="{71654835-67DC-447A-93EE-3F0716743C60}">
      <dsp:nvSpPr>
        <dsp:cNvPr id="0" name=""/>
        <dsp:cNvSpPr/>
      </dsp:nvSpPr>
      <dsp:spPr>
        <a:xfrm>
          <a:off x="1709750" y="3236290"/>
          <a:ext cx="1179578" cy="1179578"/>
        </a:xfrm>
        <a:prstGeom prst="ellipse">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en-US" sz="1600" kern="1200" dirty="0"/>
            <a:t>Search </a:t>
          </a:r>
          <a:endParaRPr lang="zh-CN" altLang="en-US" sz="1600" kern="1200" dirty="0"/>
        </a:p>
      </dsp:txBody>
      <dsp:txXfrm>
        <a:off x="1882495" y="3409035"/>
        <a:ext cx="834088" cy="834088"/>
      </dsp:txXfrm>
    </dsp:sp>
    <dsp:sp modelId="{FAC78F35-790A-4BE3-A7B1-7BAB3CE78B44}">
      <dsp:nvSpPr>
        <dsp:cNvPr id="0" name=""/>
        <dsp:cNvSpPr/>
      </dsp:nvSpPr>
      <dsp:spPr>
        <a:xfrm>
          <a:off x="1060164" y="1237071"/>
          <a:ext cx="1179578" cy="1179578"/>
        </a:xfrm>
        <a:prstGeom prst="ellips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en-US" sz="1600" kern="1200" dirty="0"/>
            <a:t>Decision</a:t>
          </a:r>
          <a:endParaRPr lang="zh-CN" altLang="en-US" sz="1600" kern="1200" dirty="0"/>
        </a:p>
      </dsp:txBody>
      <dsp:txXfrm>
        <a:off x="1232909" y="1409816"/>
        <a:ext cx="834088" cy="8340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02DB56-0539-4C51-BDAA-4FDB5330A764}">
      <dsp:nvSpPr>
        <dsp:cNvPr id="0" name=""/>
        <dsp:cNvSpPr/>
      </dsp:nvSpPr>
      <dsp:spPr>
        <a:xfrm>
          <a:off x="2952" y="627944"/>
          <a:ext cx="1118052" cy="879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创建项目</a:t>
          </a:r>
        </a:p>
      </dsp:txBody>
      <dsp:txXfrm>
        <a:off x="28702" y="653694"/>
        <a:ext cx="1066552" cy="827656"/>
      </dsp:txXfrm>
    </dsp:sp>
    <dsp:sp modelId="{888279AB-1D60-4892-8898-76B513FF1EEB}">
      <dsp:nvSpPr>
        <dsp:cNvPr id="0" name=""/>
        <dsp:cNvSpPr/>
      </dsp:nvSpPr>
      <dsp:spPr>
        <a:xfrm>
          <a:off x="1232810" y="928883"/>
          <a:ext cx="237027" cy="2772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1232810" y="984338"/>
        <a:ext cx="165919" cy="166367"/>
      </dsp:txXfrm>
    </dsp:sp>
    <dsp:sp modelId="{2130CB42-A0BA-4DC0-A088-A772F338133D}">
      <dsp:nvSpPr>
        <dsp:cNvPr id="0" name=""/>
        <dsp:cNvSpPr/>
      </dsp:nvSpPr>
      <dsp:spPr>
        <a:xfrm>
          <a:off x="1568225" y="627944"/>
          <a:ext cx="1118052" cy="879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收集训练图像</a:t>
          </a:r>
        </a:p>
      </dsp:txBody>
      <dsp:txXfrm>
        <a:off x="1593975" y="653694"/>
        <a:ext cx="1066552" cy="827656"/>
      </dsp:txXfrm>
    </dsp:sp>
    <dsp:sp modelId="{9C8D9FB9-020D-4AD1-BA5E-6ECF652A4F1E}">
      <dsp:nvSpPr>
        <dsp:cNvPr id="0" name=""/>
        <dsp:cNvSpPr/>
      </dsp:nvSpPr>
      <dsp:spPr>
        <a:xfrm>
          <a:off x="2798083" y="928883"/>
          <a:ext cx="237027" cy="2772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2798083" y="984338"/>
        <a:ext cx="165919" cy="166367"/>
      </dsp:txXfrm>
    </dsp:sp>
    <dsp:sp modelId="{88226589-5010-49A9-A78A-EEFA3A8E0A10}">
      <dsp:nvSpPr>
        <dsp:cNvPr id="0" name=""/>
        <dsp:cNvSpPr/>
      </dsp:nvSpPr>
      <dsp:spPr>
        <a:xfrm>
          <a:off x="3133499" y="627944"/>
          <a:ext cx="1118052" cy="879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上传图像</a:t>
          </a:r>
        </a:p>
      </dsp:txBody>
      <dsp:txXfrm>
        <a:off x="3159249" y="653694"/>
        <a:ext cx="1066552" cy="827656"/>
      </dsp:txXfrm>
    </dsp:sp>
    <dsp:sp modelId="{42C259BF-431C-40C5-A390-9D43F34FCEF1}">
      <dsp:nvSpPr>
        <dsp:cNvPr id="0" name=""/>
        <dsp:cNvSpPr/>
      </dsp:nvSpPr>
      <dsp:spPr>
        <a:xfrm>
          <a:off x="4363357" y="928883"/>
          <a:ext cx="237027" cy="2772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4363357" y="984338"/>
        <a:ext cx="165919" cy="166367"/>
      </dsp:txXfrm>
    </dsp:sp>
    <dsp:sp modelId="{E76EB32B-D537-44E3-83B9-2A24C200A9AB}">
      <dsp:nvSpPr>
        <dsp:cNvPr id="0" name=""/>
        <dsp:cNvSpPr/>
      </dsp:nvSpPr>
      <dsp:spPr>
        <a:xfrm>
          <a:off x="4698773" y="627944"/>
          <a:ext cx="1118052" cy="879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标记图像</a:t>
          </a:r>
        </a:p>
      </dsp:txBody>
      <dsp:txXfrm>
        <a:off x="4724523" y="653694"/>
        <a:ext cx="1066552" cy="827656"/>
      </dsp:txXfrm>
    </dsp:sp>
    <dsp:sp modelId="{14CE494C-1BD8-4435-9CA4-0DE0666C6FC8}">
      <dsp:nvSpPr>
        <dsp:cNvPr id="0" name=""/>
        <dsp:cNvSpPr/>
      </dsp:nvSpPr>
      <dsp:spPr>
        <a:xfrm>
          <a:off x="5928631" y="928883"/>
          <a:ext cx="237027" cy="2772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5928631" y="984338"/>
        <a:ext cx="165919" cy="166367"/>
      </dsp:txXfrm>
    </dsp:sp>
    <dsp:sp modelId="{453925A3-C2BA-46D9-A77B-3B665824E300}">
      <dsp:nvSpPr>
        <dsp:cNvPr id="0" name=""/>
        <dsp:cNvSpPr/>
      </dsp:nvSpPr>
      <dsp:spPr>
        <a:xfrm>
          <a:off x="6264046" y="627944"/>
          <a:ext cx="1118052" cy="879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训练</a:t>
          </a:r>
          <a:endParaRPr lang="en-US" altLang="zh-CN" sz="1800" kern="1200" dirty="0"/>
        </a:p>
        <a:p>
          <a:pPr marL="0" lvl="0" indent="0" algn="ctr" defTabSz="800100">
            <a:lnSpc>
              <a:spcPct val="90000"/>
            </a:lnSpc>
            <a:spcBef>
              <a:spcPct val="0"/>
            </a:spcBef>
            <a:spcAft>
              <a:spcPct val="35000"/>
            </a:spcAft>
            <a:buNone/>
          </a:pPr>
          <a:r>
            <a:rPr lang="zh-CN" altLang="en-US" sz="1800" kern="1200" dirty="0"/>
            <a:t>分类器</a:t>
          </a:r>
        </a:p>
      </dsp:txBody>
      <dsp:txXfrm>
        <a:off x="6289796" y="653694"/>
        <a:ext cx="1066552" cy="827656"/>
      </dsp:txXfrm>
    </dsp:sp>
    <dsp:sp modelId="{75D7AEC2-1C61-4688-97AB-D4AA79EC2774}">
      <dsp:nvSpPr>
        <dsp:cNvPr id="0" name=""/>
        <dsp:cNvSpPr/>
      </dsp:nvSpPr>
      <dsp:spPr>
        <a:xfrm>
          <a:off x="7493904" y="928883"/>
          <a:ext cx="237027" cy="2772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7493904" y="984338"/>
        <a:ext cx="165919" cy="166367"/>
      </dsp:txXfrm>
    </dsp:sp>
    <dsp:sp modelId="{678596E9-2019-4A16-9FAF-7A8852D16227}">
      <dsp:nvSpPr>
        <dsp:cNvPr id="0" name=""/>
        <dsp:cNvSpPr/>
      </dsp:nvSpPr>
      <dsp:spPr>
        <a:xfrm>
          <a:off x="7829320" y="627944"/>
          <a:ext cx="1118052" cy="879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评估</a:t>
          </a:r>
          <a:endParaRPr lang="en-US" altLang="zh-CN" sz="1800" kern="1200" dirty="0"/>
        </a:p>
        <a:p>
          <a:pPr marL="0" lvl="0" indent="0" algn="ctr" defTabSz="800100">
            <a:lnSpc>
              <a:spcPct val="90000"/>
            </a:lnSpc>
            <a:spcBef>
              <a:spcPct val="0"/>
            </a:spcBef>
            <a:spcAft>
              <a:spcPct val="35000"/>
            </a:spcAft>
            <a:buNone/>
          </a:pPr>
          <a:r>
            <a:rPr lang="zh-CN" altLang="en-US" sz="1800" kern="1200" dirty="0"/>
            <a:t>分类器</a:t>
          </a:r>
        </a:p>
      </dsp:txBody>
      <dsp:txXfrm>
        <a:off x="7855070" y="653694"/>
        <a:ext cx="1066552" cy="827656"/>
      </dsp:txXfrm>
    </dsp:sp>
    <dsp:sp modelId="{E140AF41-DFBC-49D7-B550-4A67C54B204F}">
      <dsp:nvSpPr>
        <dsp:cNvPr id="0" name=""/>
        <dsp:cNvSpPr/>
      </dsp:nvSpPr>
      <dsp:spPr>
        <a:xfrm>
          <a:off x="9059178" y="928883"/>
          <a:ext cx="237027" cy="2772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9059178" y="984338"/>
        <a:ext cx="165919" cy="166367"/>
      </dsp:txXfrm>
    </dsp:sp>
    <dsp:sp modelId="{03B2210B-49D4-4976-800F-4598A1F72E36}">
      <dsp:nvSpPr>
        <dsp:cNvPr id="0" name=""/>
        <dsp:cNvSpPr/>
      </dsp:nvSpPr>
      <dsp:spPr>
        <a:xfrm>
          <a:off x="9394594" y="627944"/>
          <a:ext cx="1118052" cy="879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管理训练迭代</a:t>
          </a:r>
        </a:p>
      </dsp:txBody>
      <dsp:txXfrm>
        <a:off x="9420344" y="653694"/>
        <a:ext cx="1066552" cy="8276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02DB56-0539-4C51-BDAA-4FDB5330A764}">
      <dsp:nvSpPr>
        <dsp:cNvPr id="0" name=""/>
        <dsp:cNvSpPr/>
      </dsp:nvSpPr>
      <dsp:spPr>
        <a:xfrm>
          <a:off x="2952" y="627944"/>
          <a:ext cx="1118052" cy="879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创建项目</a:t>
          </a:r>
        </a:p>
      </dsp:txBody>
      <dsp:txXfrm>
        <a:off x="28702" y="653694"/>
        <a:ext cx="1066552" cy="827656"/>
      </dsp:txXfrm>
    </dsp:sp>
    <dsp:sp modelId="{888279AB-1D60-4892-8898-76B513FF1EEB}">
      <dsp:nvSpPr>
        <dsp:cNvPr id="0" name=""/>
        <dsp:cNvSpPr/>
      </dsp:nvSpPr>
      <dsp:spPr>
        <a:xfrm>
          <a:off x="1232810" y="928883"/>
          <a:ext cx="237027" cy="2772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1232810" y="984338"/>
        <a:ext cx="165919" cy="166367"/>
      </dsp:txXfrm>
    </dsp:sp>
    <dsp:sp modelId="{2130CB42-A0BA-4DC0-A088-A772F338133D}">
      <dsp:nvSpPr>
        <dsp:cNvPr id="0" name=""/>
        <dsp:cNvSpPr/>
      </dsp:nvSpPr>
      <dsp:spPr>
        <a:xfrm>
          <a:off x="1568225" y="627944"/>
          <a:ext cx="1118052" cy="879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收集训练图像</a:t>
          </a:r>
        </a:p>
      </dsp:txBody>
      <dsp:txXfrm>
        <a:off x="1593975" y="653694"/>
        <a:ext cx="1066552" cy="827656"/>
      </dsp:txXfrm>
    </dsp:sp>
    <dsp:sp modelId="{9C8D9FB9-020D-4AD1-BA5E-6ECF652A4F1E}">
      <dsp:nvSpPr>
        <dsp:cNvPr id="0" name=""/>
        <dsp:cNvSpPr/>
      </dsp:nvSpPr>
      <dsp:spPr>
        <a:xfrm>
          <a:off x="2798083" y="928883"/>
          <a:ext cx="237027" cy="2772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2798083" y="984338"/>
        <a:ext cx="165919" cy="166367"/>
      </dsp:txXfrm>
    </dsp:sp>
    <dsp:sp modelId="{88226589-5010-49A9-A78A-EEFA3A8E0A10}">
      <dsp:nvSpPr>
        <dsp:cNvPr id="0" name=""/>
        <dsp:cNvSpPr/>
      </dsp:nvSpPr>
      <dsp:spPr>
        <a:xfrm>
          <a:off x="3133499" y="627944"/>
          <a:ext cx="1118052" cy="879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上传图像</a:t>
          </a:r>
        </a:p>
      </dsp:txBody>
      <dsp:txXfrm>
        <a:off x="3159249" y="653694"/>
        <a:ext cx="1066552" cy="827656"/>
      </dsp:txXfrm>
    </dsp:sp>
    <dsp:sp modelId="{42C259BF-431C-40C5-A390-9D43F34FCEF1}">
      <dsp:nvSpPr>
        <dsp:cNvPr id="0" name=""/>
        <dsp:cNvSpPr/>
      </dsp:nvSpPr>
      <dsp:spPr>
        <a:xfrm>
          <a:off x="4363357" y="928883"/>
          <a:ext cx="237027" cy="2772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4363357" y="984338"/>
        <a:ext cx="165919" cy="166367"/>
      </dsp:txXfrm>
    </dsp:sp>
    <dsp:sp modelId="{E76EB32B-D537-44E3-83B9-2A24C200A9AB}">
      <dsp:nvSpPr>
        <dsp:cNvPr id="0" name=""/>
        <dsp:cNvSpPr/>
      </dsp:nvSpPr>
      <dsp:spPr>
        <a:xfrm>
          <a:off x="4698773" y="627944"/>
          <a:ext cx="1118052" cy="879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标记图像</a:t>
          </a:r>
        </a:p>
      </dsp:txBody>
      <dsp:txXfrm>
        <a:off x="4724523" y="653694"/>
        <a:ext cx="1066552" cy="827656"/>
      </dsp:txXfrm>
    </dsp:sp>
    <dsp:sp modelId="{14CE494C-1BD8-4435-9CA4-0DE0666C6FC8}">
      <dsp:nvSpPr>
        <dsp:cNvPr id="0" name=""/>
        <dsp:cNvSpPr/>
      </dsp:nvSpPr>
      <dsp:spPr>
        <a:xfrm>
          <a:off x="5928631" y="928883"/>
          <a:ext cx="237027" cy="2772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5928631" y="984338"/>
        <a:ext cx="165919" cy="166367"/>
      </dsp:txXfrm>
    </dsp:sp>
    <dsp:sp modelId="{453925A3-C2BA-46D9-A77B-3B665824E300}">
      <dsp:nvSpPr>
        <dsp:cNvPr id="0" name=""/>
        <dsp:cNvSpPr/>
      </dsp:nvSpPr>
      <dsp:spPr>
        <a:xfrm>
          <a:off x="6264046" y="627944"/>
          <a:ext cx="1118052" cy="879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训练</a:t>
          </a:r>
          <a:endParaRPr lang="en-US" altLang="zh-CN" sz="1800" kern="1200" dirty="0"/>
        </a:p>
        <a:p>
          <a:pPr marL="0" lvl="0" indent="0" algn="ctr" defTabSz="800100">
            <a:lnSpc>
              <a:spcPct val="90000"/>
            </a:lnSpc>
            <a:spcBef>
              <a:spcPct val="0"/>
            </a:spcBef>
            <a:spcAft>
              <a:spcPct val="35000"/>
            </a:spcAft>
            <a:buNone/>
          </a:pPr>
          <a:r>
            <a:rPr lang="zh-CN" altLang="en-US" sz="1800" kern="1200" dirty="0"/>
            <a:t>检测器</a:t>
          </a:r>
        </a:p>
      </dsp:txBody>
      <dsp:txXfrm>
        <a:off x="6289796" y="653694"/>
        <a:ext cx="1066552" cy="827656"/>
      </dsp:txXfrm>
    </dsp:sp>
    <dsp:sp modelId="{75D7AEC2-1C61-4688-97AB-D4AA79EC2774}">
      <dsp:nvSpPr>
        <dsp:cNvPr id="0" name=""/>
        <dsp:cNvSpPr/>
      </dsp:nvSpPr>
      <dsp:spPr>
        <a:xfrm>
          <a:off x="7493904" y="928883"/>
          <a:ext cx="237027" cy="2772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7493904" y="984338"/>
        <a:ext cx="165919" cy="166367"/>
      </dsp:txXfrm>
    </dsp:sp>
    <dsp:sp modelId="{678596E9-2019-4A16-9FAF-7A8852D16227}">
      <dsp:nvSpPr>
        <dsp:cNvPr id="0" name=""/>
        <dsp:cNvSpPr/>
      </dsp:nvSpPr>
      <dsp:spPr>
        <a:xfrm>
          <a:off x="7829320" y="627944"/>
          <a:ext cx="1118052" cy="879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评估</a:t>
          </a:r>
          <a:endParaRPr lang="en-US" altLang="zh-CN" sz="1800" kern="1200" dirty="0"/>
        </a:p>
        <a:p>
          <a:pPr marL="0" lvl="0" indent="0" algn="ctr" defTabSz="800100">
            <a:lnSpc>
              <a:spcPct val="90000"/>
            </a:lnSpc>
            <a:spcBef>
              <a:spcPct val="0"/>
            </a:spcBef>
            <a:spcAft>
              <a:spcPct val="35000"/>
            </a:spcAft>
            <a:buNone/>
          </a:pPr>
          <a:r>
            <a:rPr lang="zh-CN" altLang="en-US" sz="1800" kern="1200" dirty="0"/>
            <a:t>检测器</a:t>
          </a:r>
        </a:p>
      </dsp:txBody>
      <dsp:txXfrm>
        <a:off x="7855070" y="653694"/>
        <a:ext cx="1066552" cy="827656"/>
      </dsp:txXfrm>
    </dsp:sp>
    <dsp:sp modelId="{E140AF41-DFBC-49D7-B550-4A67C54B204F}">
      <dsp:nvSpPr>
        <dsp:cNvPr id="0" name=""/>
        <dsp:cNvSpPr/>
      </dsp:nvSpPr>
      <dsp:spPr>
        <a:xfrm>
          <a:off x="9059178" y="928883"/>
          <a:ext cx="237027" cy="2772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9059178" y="984338"/>
        <a:ext cx="165919" cy="166367"/>
      </dsp:txXfrm>
    </dsp:sp>
    <dsp:sp modelId="{03B2210B-49D4-4976-800F-4598A1F72E36}">
      <dsp:nvSpPr>
        <dsp:cNvPr id="0" name=""/>
        <dsp:cNvSpPr/>
      </dsp:nvSpPr>
      <dsp:spPr>
        <a:xfrm>
          <a:off x="9394594" y="627944"/>
          <a:ext cx="1118052" cy="879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管理训练迭代</a:t>
          </a:r>
        </a:p>
      </dsp:txBody>
      <dsp:txXfrm>
        <a:off x="9420344" y="653694"/>
        <a:ext cx="1066552" cy="827656"/>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wmf"/><Relationship Id="rId1" Type="http://schemas.openxmlformats.org/officeDocument/2006/relationships/image" Target="../media/image2.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80F8B-915B-42D1-8643-26C38BAAE30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GB"/>
          </a:p>
        </p:txBody>
      </p:sp>
      <p:sp>
        <p:nvSpPr>
          <p:cNvPr id="3" name="Subtitle 2">
            <a:extLst>
              <a:ext uri="{FF2B5EF4-FFF2-40B4-BE49-F238E27FC236}">
                <a16:creationId xmlns:a16="http://schemas.microsoft.com/office/drawing/2014/main" id="{45EC7AC9-4D90-42EB-B2DA-7B9E7B6096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GB"/>
          </a:p>
        </p:txBody>
      </p:sp>
      <p:sp>
        <p:nvSpPr>
          <p:cNvPr id="4" name="Date Placeholder 3">
            <a:extLst>
              <a:ext uri="{FF2B5EF4-FFF2-40B4-BE49-F238E27FC236}">
                <a16:creationId xmlns:a16="http://schemas.microsoft.com/office/drawing/2014/main" id="{C01CA4FC-7AC4-479E-BA4F-2AB21DA11760}"/>
              </a:ext>
            </a:extLst>
          </p:cNvPr>
          <p:cNvSpPr>
            <a:spLocks noGrp="1"/>
          </p:cNvSpPr>
          <p:nvPr>
            <p:ph type="dt" sz="half" idx="10"/>
          </p:nvPr>
        </p:nvSpPr>
        <p:spPr>
          <a:xfrm>
            <a:off x="838200" y="6356350"/>
            <a:ext cx="2743200" cy="365125"/>
          </a:xfrm>
          <a:prstGeom prst="rect">
            <a:avLst/>
          </a:prstGeom>
        </p:spPr>
        <p:txBody>
          <a:bodyPr/>
          <a:lstStyle/>
          <a:p>
            <a:fld id="{631B06DE-4445-4DCE-8B8D-74D5823EBBC5}" type="datetimeFigureOut">
              <a:rPr lang="en-GB" smtClean="0"/>
              <a:t>12/01/2022</a:t>
            </a:fld>
            <a:endParaRPr lang="en-GB"/>
          </a:p>
        </p:txBody>
      </p:sp>
      <p:sp>
        <p:nvSpPr>
          <p:cNvPr id="5" name="Footer Placeholder 4">
            <a:extLst>
              <a:ext uri="{FF2B5EF4-FFF2-40B4-BE49-F238E27FC236}">
                <a16:creationId xmlns:a16="http://schemas.microsoft.com/office/drawing/2014/main" id="{E22C6521-34BF-4F95-ACA3-4C88677AE5F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EEB591E-F045-4DB2-B8D1-43A765B23A60}"/>
              </a:ext>
            </a:extLst>
          </p:cNvPr>
          <p:cNvSpPr>
            <a:spLocks noGrp="1"/>
          </p:cNvSpPr>
          <p:nvPr>
            <p:ph type="sldNum" sz="quarter" idx="12"/>
          </p:nvPr>
        </p:nvSpPr>
        <p:spPr>
          <a:xfrm>
            <a:off x="8610600" y="6356350"/>
            <a:ext cx="2743200" cy="365125"/>
          </a:xfrm>
          <a:prstGeom prst="rect">
            <a:avLst/>
          </a:prstGeom>
        </p:spPr>
        <p:txBody>
          <a:bodyPr/>
          <a:lstStyle/>
          <a:p>
            <a:fld id="{52FC10D2-CC4B-4F2D-9614-269147830E47}" type="slidenum">
              <a:rPr lang="en-GB" smtClean="0"/>
              <a:t>‹#›</a:t>
            </a:fld>
            <a:endParaRPr lang="en-GB"/>
          </a:p>
        </p:txBody>
      </p:sp>
    </p:spTree>
    <p:extLst>
      <p:ext uri="{BB962C8B-B14F-4D97-AF65-F5344CB8AC3E}">
        <p14:creationId xmlns:p14="http://schemas.microsoft.com/office/powerpoint/2010/main" val="2898575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5950B-BD85-4FD2-A9DD-AE1228AA4092}"/>
              </a:ext>
            </a:extLst>
          </p:cNvPr>
          <p:cNvSpPr>
            <a:spLocks noGrp="1"/>
          </p:cNvSpPr>
          <p:nvPr>
            <p:ph type="title"/>
          </p:nvPr>
        </p:nvSpPr>
        <p:spPr/>
        <p:txBody>
          <a:bodyPr/>
          <a:lstStyle/>
          <a:p>
            <a:r>
              <a:rPr lang="zh-CN" altLang="en-US"/>
              <a:t>单击此处编辑母版标题样式</a:t>
            </a:r>
            <a:endParaRPr lang="en-GB"/>
          </a:p>
        </p:txBody>
      </p:sp>
      <p:sp>
        <p:nvSpPr>
          <p:cNvPr id="3" name="Vertical Text Placeholder 2">
            <a:extLst>
              <a:ext uri="{FF2B5EF4-FFF2-40B4-BE49-F238E27FC236}">
                <a16:creationId xmlns:a16="http://schemas.microsoft.com/office/drawing/2014/main" id="{D70BB311-4FE7-4D65-A408-0A2F516788E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Date Placeholder 3">
            <a:extLst>
              <a:ext uri="{FF2B5EF4-FFF2-40B4-BE49-F238E27FC236}">
                <a16:creationId xmlns:a16="http://schemas.microsoft.com/office/drawing/2014/main" id="{0D511F91-A4C9-4630-A6C6-7CEF03F49AB7}"/>
              </a:ext>
            </a:extLst>
          </p:cNvPr>
          <p:cNvSpPr>
            <a:spLocks noGrp="1"/>
          </p:cNvSpPr>
          <p:nvPr>
            <p:ph type="dt" sz="half" idx="10"/>
          </p:nvPr>
        </p:nvSpPr>
        <p:spPr>
          <a:xfrm>
            <a:off x="838200" y="6356350"/>
            <a:ext cx="2743200" cy="365125"/>
          </a:xfrm>
          <a:prstGeom prst="rect">
            <a:avLst/>
          </a:prstGeom>
        </p:spPr>
        <p:txBody>
          <a:bodyPr/>
          <a:lstStyle/>
          <a:p>
            <a:fld id="{631B06DE-4445-4DCE-8B8D-74D5823EBBC5}" type="datetimeFigureOut">
              <a:rPr lang="en-GB" smtClean="0"/>
              <a:t>12/01/2022</a:t>
            </a:fld>
            <a:endParaRPr lang="en-GB"/>
          </a:p>
        </p:txBody>
      </p:sp>
      <p:sp>
        <p:nvSpPr>
          <p:cNvPr id="5" name="Footer Placeholder 4">
            <a:extLst>
              <a:ext uri="{FF2B5EF4-FFF2-40B4-BE49-F238E27FC236}">
                <a16:creationId xmlns:a16="http://schemas.microsoft.com/office/drawing/2014/main" id="{69EE7755-736E-4A37-A75A-D3E75277E4CE}"/>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7E99E6CD-41E2-4919-8705-763ED1E41E3B}"/>
              </a:ext>
            </a:extLst>
          </p:cNvPr>
          <p:cNvSpPr>
            <a:spLocks noGrp="1"/>
          </p:cNvSpPr>
          <p:nvPr>
            <p:ph type="sldNum" sz="quarter" idx="12"/>
          </p:nvPr>
        </p:nvSpPr>
        <p:spPr>
          <a:xfrm>
            <a:off x="8610600" y="6356350"/>
            <a:ext cx="2743200" cy="365125"/>
          </a:xfrm>
          <a:prstGeom prst="rect">
            <a:avLst/>
          </a:prstGeom>
        </p:spPr>
        <p:txBody>
          <a:bodyPr/>
          <a:lstStyle/>
          <a:p>
            <a:fld id="{52FC10D2-CC4B-4F2D-9614-269147830E47}" type="slidenum">
              <a:rPr lang="en-GB" smtClean="0"/>
              <a:t>‹#›</a:t>
            </a:fld>
            <a:endParaRPr lang="en-GB"/>
          </a:p>
        </p:txBody>
      </p:sp>
    </p:spTree>
    <p:extLst>
      <p:ext uri="{BB962C8B-B14F-4D97-AF65-F5344CB8AC3E}">
        <p14:creationId xmlns:p14="http://schemas.microsoft.com/office/powerpoint/2010/main" val="410040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79E01A-FD2A-4DD8-8FFF-2D584FF86F0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GB"/>
          </a:p>
        </p:txBody>
      </p:sp>
      <p:sp>
        <p:nvSpPr>
          <p:cNvPr id="3" name="Vertical Text Placeholder 2">
            <a:extLst>
              <a:ext uri="{FF2B5EF4-FFF2-40B4-BE49-F238E27FC236}">
                <a16:creationId xmlns:a16="http://schemas.microsoft.com/office/drawing/2014/main" id="{FA516C10-A958-42F0-B96A-452377EE170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Date Placeholder 3">
            <a:extLst>
              <a:ext uri="{FF2B5EF4-FFF2-40B4-BE49-F238E27FC236}">
                <a16:creationId xmlns:a16="http://schemas.microsoft.com/office/drawing/2014/main" id="{1615F6D8-385C-4E08-B2AC-0F39418BD5C0}"/>
              </a:ext>
            </a:extLst>
          </p:cNvPr>
          <p:cNvSpPr>
            <a:spLocks noGrp="1"/>
          </p:cNvSpPr>
          <p:nvPr>
            <p:ph type="dt" sz="half" idx="10"/>
          </p:nvPr>
        </p:nvSpPr>
        <p:spPr>
          <a:xfrm>
            <a:off x="838200" y="6356350"/>
            <a:ext cx="2743200" cy="365125"/>
          </a:xfrm>
          <a:prstGeom prst="rect">
            <a:avLst/>
          </a:prstGeom>
        </p:spPr>
        <p:txBody>
          <a:bodyPr/>
          <a:lstStyle/>
          <a:p>
            <a:fld id="{631B06DE-4445-4DCE-8B8D-74D5823EBBC5}" type="datetimeFigureOut">
              <a:rPr lang="en-GB" smtClean="0"/>
              <a:t>12/01/2022</a:t>
            </a:fld>
            <a:endParaRPr lang="en-GB"/>
          </a:p>
        </p:txBody>
      </p:sp>
      <p:sp>
        <p:nvSpPr>
          <p:cNvPr id="5" name="Footer Placeholder 4">
            <a:extLst>
              <a:ext uri="{FF2B5EF4-FFF2-40B4-BE49-F238E27FC236}">
                <a16:creationId xmlns:a16="http://schemas.microsoft.com/office/drawing/2014/main" id="{4354BCD8-CD81-4306-AC41-34F9ABFA2FB8}"/>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F93C4AAA-334B-4B14-89A8-A537384D0F61}"/>
              </a:ext>
            </a:extLst>
          </p:cNvPr>
          <p:cNvSpPr>
            <a:spLocks noGrp="1"/>
          </p:cNvSpPr>
          <p:nvPr>
            <p:ph type="sldNum" sz="quarter" idx="12"/>
          </p:nvPr>
        </p:nvSpPr>
        <p:spPr>
          <a:xfrm>
            <a:off x="8610600" y="6356350"/>
            <a:ext cx="2743200" cy="365125"/>
          </a:xfrm>
          <a:prstGeom prst="rect">
            <a:avLst/>
          </a:prstGeom>
        </p:spPr>
        <p:txBody>
          <a:bodyPr/>
          <a:lstStyle/>
          <a:p>
            <a:fld id="{52FC10D2-CC4B-4F2D-9614-269147830E47}" type="slidenum">
              <a:rPr lang="en-GB" smtClean="0"/>
              <a:t>‹#›</a:t>
            </a:fld>
            <a:endParaRPr lang="en-GB"/>
          </a:p>
        </p:txBody>
      </p:sp>
    </p:spTree>
    <p:extLst>
      <p:ext uri="{BB962C8B-B14F-4D97-AF65-F5344CB8AC3E}">
        <p14:creationId xmlns:p14="http://schemas.microsoft.com/office/powerpoint/2010/main" val="3271348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resentation 1 Speaker">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21722"/>
            <a:ext cx="5510213" cy="553998"/>
          </a:xfrm>
          <a:noFill/>
        </p:spPr>
        <p:txBody>
          <a:bodyPr wrap="square" lIns="0" tIns="0" rIns="0" bIns="0" anchor="b" anchorCtr="0">
            <a:spAutoFit/>
          </a:bodyPr>
          <a:lstStyle>
            <a:lvl1pPr>
              <a:defRPr sz="36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5510213" cy="276999"/>
          </a:xfrm>
          <a:noFill/>
        </p:spPr>
        <p:txBody>
          <a:bodyPr wrap="square" lIns="0" tIns="0" rIns="0" bIns="0">
            <a:spAutoFit/>
          </a:bodyPr>
          <a:lstStyle>
            <a:lvl1pPr marL="0" indent="0">
              <a:spcBef>
                <a:spcPts val="0"/>
              </a:spcBef>
              <a:buNone/>
              <a:defRPr sz="18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sp>
        <p:nvSpPr>
          <p:cNvPr id="18" name="Text Placeholder 4">
            <a:extLst>
              <a:ext uri="{FF2B5EF4-FFF2-40B4-BE49-F238E27FC236}">
                <a16:creationId xmlns:a16="http://schemas.microsoft.com/office/drawing/2014/main" id="{9DA549EF-2E78-43A5-B4C3-ECD2DEBD4F33}"/>
              </a:ext>
            </a:extLst>
          </p:cNvPr>
          <p:cNvSpPr>
            <a:spLocks noGrp="1"/>
          </p:cNvSpPr>
          <p:nvPr>
            <p:ph type="body" sz="quarter" idx="15" hasCustomPrompt="1"/>
          </p:nvPr>
        </p:nvSpPr>
        <p:spPr>
          <a:xfrm>
            <a:off x="584196" y="4286058"/>
            <a:ext cx="5510213" cy="246221"/>
          </a:xfrm>
          <a:noFill/>
        </p:spPr>
        <p:txBody>
          <a:bodyPr wrap="square" lIns="0" tIns="0" rIns="0" bIns="0">
            <a:spAutoFit/>
          </a:bodyPr>
          <a:lstStyle>
            <a:lvl1pPr marL="0" indent="0">
              <a:spcBef>
                <a:spcPts val="0"/>
              </a:spcBef>
              <a:buNone/>
              <a:defRPr sz="16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Tree>
    <p:extLst>
      <p:ext uri="{BB962C8B-B14F-4D97-AF65-F5344CB8AC3E}">
        <p14:creationId xmlns:p14="http://schemas.microsoft.com/office/powerpoint/2010/main" val="246385030"/>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slide">
    <p:bg>
      <p:bgRef idx="1001">
        <a:schemeClr val="bg1"/>
      </p:bgRef>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AB7E2DC6-F926-43E5-8510-8F4606215293}"/>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4" name="Objeto 13">
            <a:extLst>
              <a:ext uri="{FF2B5EF4-FFF2-40B4-BE49-F238E27FC236}">
                <a16:creationId xmlns:a16="http://schemas.microsoft.com/office/drawing/2014/main" id="{FCEAF271-DB25-4C89-95C6-8F09192FF5DC}"/>
              </a:ext>
            </a:extLst>
          </p:cNvPr>
          <p:cNvGraphicFramePr>
            <a:graphicFrameLocks noChangeAspect="1"/>
          </p:cNvGraphicFramePr>
          <p:nvPr userDrawn="1">
            <p:extLst>
              <p:ext uri="{D42A27DB-BD31-4B8C-83A1-F6EECF244321}">
                <p14:modId xmlns:p14="http://schemas.microsoft.com/office/powerpoint/2010/main" val="854427403"/>
              </p:ext>
            </p:extLst>
          </p:nvPr>
        </p:nvGraphicFramePr>
        <p:xfrm>
          <a:off x="1122058" y="-1127000"/>
          <a:ext cx="9901518" cy="9298543"/>
        </p:xfrm>
        <a:graphic>
          <a:graphicData uri="http://schemas.openxmlformats.org/presentationml/2006/ole">
            <mc:AlternateContent xmlns:mc="http://schemas.openxmlformats.org/markup-compatibility/2006">
              <mc:Choice xmlns:v="urn:schemas-microsoft-com:vml" Requires="v">
                <p:oleObj spid="_x0000_s1044" name="CorelDRAW" r:id="rId3" imgW="1486020" imgH="1396161" progId="CorelDraw.Graphic.21">
                  <p:embed/>
                </p:oleObj>
              </mc:Choice>
              <mc:Fallback>
                <p:oleObj name="CorelDRAW" r:id="rId3" imgW="1486020" imgH="1396161" progId="CorelDraw.Graphic.21">
                  <p:embed/>
                  <p:pic>
                    <p:nvPicPr>
                      <p:cNvPr id="14" name="Objeto 13">
                        <a:extLst>
                          <a:ext uri="{FF2B5EF4-FFF2-40B4-BE49-F238E27FC236}">
                            <a16:creationId xmlns:a16="http://schemas.microsoft.com/office/drawing/2014/main" id="{FCEAF271-DB25-4C89-95C6-8F09192FF5DC}"/>
                          </a:ext>
                        </a:extLst>
                      </p:cNvPr>
                      <p:cNvPicPr/>
                      <p:nvPr/>
                    </p:nvPicPr>
                    <p:blipFill>
                      <a:blip r:embed="rId4"/>
                      <a:stretch>
                        <a:fillRect/>
                      </a:stretch>
                    </p:blipFill>
                    <p:spPr>
                      <a:xfrm>
                        <a:off x="1122058" y="-1127000"/>
                        <a:ext cx="9901518" cy="9298543"/>
                      </a:xfrm>
                      <a:prstGeom prst="rect">
                        <a:avLst/>
                      </a:prstGeom>
                    </p:spPr>
                  </p:pic>
                </p:oleObj>
              </mc:Fallback>
            </mc:AlternateContent>
          </a:graphicData>
        </a:graphic>
      </p:graphicFrame>
      <p:graphicFrame>
        <p:nvGraphicFramePr>
          <p:cNvPr id="15" name="Objeto 14">
            <a:extLst>
              <a:ext uri="{FF2B5EF4-FFF2-40B4-BE49-F238E27FC236}">
                <a16:creationId xmlns:a16="http://schemas.microsoft.com/office/drawing/2014/main" id="{B86FB60C-0BE4-4B54-A00D-325563BA2B85}"/>
              </a:ext>
            </a:extLst>
          </p:cNvPr>
          <p:cNvGraphicFramePr>
            <a:graphicFrameLocks noChangeAspect="1"/>
          </p:cNvGraphicFramePr>
          <p:nvPr userDrawn="1">
            <p:extLst>
              <p:ext uri="{D42A27DB-BD31-4B8C-83A1-F6EECF244321}">
                <p14:modId xmlns:p14="http://schemas.microsoft.com/office/powerpoint/2010/main" val="4254606469"/>
              </p:ext>
            </p:extLst>
          </p:nvPr>
        </p:nvGraphicFramePr>
        <p:xfrm>
          <a:off x="2378363" y="1625600"/>
          <a:ext cx="7435274" cy="1045029"/>
        </p:xfrm>
        <a:graphic>
          <a:graphicData uri="http://schemas.openxmlformats.org/presentationml/2006/ole">
            <mc:AlternateContent xmlns:mc="http://schemas.openxmlformats.org/markup-compatibility/2006">
              <mc:Choice xmlns:v="urn:schemas-microsoft-com:vml" Requires="v">
                <p:oleObj spid="_x0000_s1045" name="CorelDRAW" r:id="rId5" imgW="7465680" imgH="1050480" progId="CorelDraw.Graphic.21">
                  <p:embed/>
                </p:oleObj>
              </mc:Choice>
              <mc:Fallback>
                <p:oleObj name="CorelDRAW" r:id="rId5" imgW="7465680" imgH="1050480" progId="CorelDraw.Graphic.21">
                  <p:embed/>
                  <p:pic>
                    <p:nvPicPr>
                      <p:cNvPr id="15" name="Objeto 14">
                        <a:extLst>
                          <a:ext uri="{FF2B5EF4-FFF2-40B4-BE49-F238E27FC236}">
                            <a16:creationId xmlns:a16="http://schemas.microsoft.com/office/drawing/2014/main" id="{B86FB60C-0BE4-4B54-A00D-325563BA2B85}"/>
                          </a:ext>
                        </a:extLst>
                      </p:cNvPr>
                      <p:cNvPicPr/>
                      <p:nvPr/>
                    </p:nvPicPr>
                    <p:blipFill>
                      <a:blip r:embed="rId6"/>
                      <a:stretch>
                        <a:fillRect/>
                      </a:stretch>
                    </p:blipFill>
                    <p:spPr>
                      <a:xfrm>
                        <a:off x="2378363" y="1625600"/>
                        <a:ext cx="7435274" cy="1045029"/>
                      </a:xfrm>
                      <a:prstGeom prst="rect">
                        <a:avLst/>
                      </a:prstGeom>
                    </p:spPr>
                  </p:pic>
                </p:oleObj>
              </mc:Fallback>
            </mc:AlternateContent>
          </a:graphicData>
        </a:graphic>
      </p:graphicFrame>
      <p:sp>
        <p:nvSpPr>
          <p:cNvPr id="9" name="Title 1"/>
          <p:cNvSpPr>
            <a:spLocks noGrp="1"/>
          </p:cNvSpPr>
          <p:nvPr>
            <p:ph type="title" hasCustomPrompt="1"/>
          </p:nvPr>
        </p:nvSpPr>
        <p:spPr>
          <a:xfrm>
            <a:off x="2421082" y="3191619"/>
            <a:ext cx="7349836" cy="553998"/>
          </a:xfrm>
          <a:noFill/>
        </p:spPr>
        <p:txBody>
          <a:bodyPr wrap="square" lIns="0" tIns="0" rIns="0" bIns="0" anchor="b" anchorCtr="0">
            <a:spAutoFit/>
          </a:bodyPr>
          <a:lstStyle>
            <a:lvl1pPr algn="ctr">
              <a:defRPr sz="3600" spc="-50" baseline="0">
                <a:solidFill>
                  <a:schemeClr val="bg1"/>
                </a:solidFill>
                <a:latin typeface="Quicksand" pitchFamily="2" charset="0"/>
                <a:cs typeface="Segoe UI" panose="020B0502040204020203" pitchFamily="34" charset="0"/>
              </a:defRPr>
            </a:lvl1pPr>
          </a:lstStyle>
          <a:p>
            <a:r>
              <a:rPr lang="en-US" dirty="0"/>
              <a:t>Section name</a:t>
            </a:r>
          </a:p>
        </p:txBody>
      </p:sp>
      <p:sp>
        <p:nvSpPr>
          <p:cNvPr id="5" name="Text Placeholder 4"/>
          <p:cNvSpPr>
            <a:spLocks noGrp="1"/>
          </p:cNvSpPr>
          <p:nvPr>
            <p:ph type="body" sz="quarter" idx="12" hasCustomPrompt="1"/>
          </p:nvPr>
        </p:nvSpPr>
        <p:spPr>
          <a:xfrm>
            <a:off x="2421082" y="4018095"/>
            <a:ext cx="7349836" cy="338554"/>
          </a:xfrm>
          <a:noFill/>
        </p:spPr>
        <p:txBody>
          <a:bodyPr wrap="square" lIns="0" tIns="0" rIns="0" bIns="0">
            <a:spAutoFit/>
          </a:bodyPr>
          <a:lstStyle>
            <a:lvl1pPr marL="0" indent="0" algn="ctr">
              <a:spcBef>
                <a:spcPts val="0"/>
              </a:spcBef>
              <a:buNone/>
              <a:defRPr sz="2200" spc="0" baseline="0">
                <a:solidFill>
                  <a:schemeClr val="bg1"/>
                </a:solidFill>
                <a:latin typeface="Quicksand" pitchFamily="2" charset="0"/>
                <a:cs typeface="Segoe UI" panose="020B0502040204020203" pitchFamily="34" charset="0"/>
              </a:defRPr>
            </a:lvl1pPr>
          </a:lstStyle>
          <a:p>
            <a:pPr lvl="0"/>
            <a:r>
              <a:rPr lang="en-US" dirty="0"/>
              <a:t>Section details</a:t>
            </a:r>
          </a:p>
        </p:txBody>
      </p:sp>
      <p:graphicFrame>
        <p:nvGraphicFramePr>
          <p:cNvPr id="16" name="Objeto 15">
            <a:extLst>
              <a:ext uri="{FF2B5EF4-FFF2-40B4-BE49-F238E27FC236}">
                <a16:creationId xmlns:a16="http://schemas.microsoft.com/office/drawing/2014/main" id="{7745753B-CA35-4358-9CCA-79BB54B39F4A}"/>
              </a:ext>
            </a:extLst>
          </p:cNvPr>
          <p:cNvGraphicFramePr>
            <a:graphicFrameLocks noChangeAspect="1"/>
          </p:cNvGraphicFramePr>
          <p:nvPr userDrawn="1">
            <p:extLst>
              <p:ext uri="{D42A27DB-BD31-4B8C-83A1-F6EECF244321}">
                <p14:modId xmlns:p14="http://schemas.microsoft.com/office/powerpoint/2010/main" val="2781711693"/>
              </p:ext>
            </p:extLst>
          </p:nvPr>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1046" name="CorelDRAW" r:id="rId7" imgW="9928182" imgH="1396161" progId="CorelDraw.Graphic.21">
                  <p:embed/>
                </p:oleObj>
              </mc:Choice>
              <mc:Fallback>
                <p:oleObj name="CorelDRAW" r:id="rId7" imgW="9928182" imgH="1396161" progId="CorelDraw.Graphic.21">
                  <p:embed/>
                  <p:pic>
                    <p:nvPicPr>
                      <p:cNvPr id="16" name="Objeto 15">
                        <a:extLst>
                          <a:ext uri="{FF2B5EF4-FFF2-40B4-BE49-F238E27FC236}">
                            <a16:creationId xmlns:a16="http://schemas.microsoft.com/office/drawing/2014/main" id="{7745753B-CA35-4358-9CCA-79BB54B39F4A}"/>
                          </a:ext>
                        </a:extLst>
                      </p:cNvPr>
                      <p:cNvPicPr/>
                      <p:nvPr/>
                    </p:nvPicPr>
                    <p:blipFill>
                      <a:blip r:embed="rId8"/>
                      <a:stretch>
                        <a:fillRect/>
                      </a:stretch>
                    </p:blipFill>
                    <p:spPr>
                      <a:xfrm>
                        <a:off x="296673" y="6278919"/>
                        <a:ext cx="2463538" cy="346251"/>
                      </a:xfrm>
                      <a:prstGeom prst="rect">
                        <a:avLst/>
                      </a:prstGeom>
                    </p:spPr>
                  </p:pic>
                </p:oleObj>
              </mc:Fallback>
            </mc:AlternateContent>
          </a:graphicData>
        </a:graphic>
      </p:graphicFrame>
      <p:sp>
        <p:nvSpPr>
          <p:cNvPr id="18" name="Text Placeholder 4">
            <a:extLst>
              <a:ext uri="{FF2B5EF4-FFF2-40B4-BE49-F238E27FC236}">
                <a16:creationId xmlns:a16="http://schemas.microsoft.com/office/drawing/2014/main" id="{A9731BAF-3C39-437D-8526-94F303E439D9}"/>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rgbClr val="43444A"/>
                </a:solidFill>
                <a:latin typeface="Quicksand" pitchFamily="2" charset="0"/>
              </a:rPr>
              <a:t>#</a:t>
            </a:r>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spTree>
    <p:extLst>
      <p:ext uri="{BB962C8B-B14F-4D97-AF65-F5344CB8AC3E}">
        <p14:creationId xmlns:p14="http://schemas.microsoft.com/office/powerpoint/2010/main" val="1545287057"/>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43200000">
                                      <p:cBhvr>
                                        <p:cTn id="6" dur="20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80F8B-915B-42D1-8643-26C38BAAE3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5EC7AC9-4D90-42EB-B2DA-7B9E7B6096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01CA4FC-7AC4-479E-BA4F-2AB21DA11760}"/>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B06DE-4445-4DCE-8B8D-74D5823EBBC5}" type="datetimeFigureOut">
              <a:rPr kumimoji="0" lang="en-GB" sz="1800" b="0" i="0" u="none" strike="noStrike" kern="1200" cap="none" spc="0" normalizeH="0" baseline="0" noProof="0" smtClean="0">
                <a:ln>
                  <a:noFill/>
                </a:ln>
                <a:solidFill>
                  <a:prstClr val="black"/>
                </a:solidFill>
                <a:effectLst/>
                <a:uLnTx/>
                <a:uFillTx/>
                <a:latin typeface="Quicksand" panose="02070303000000060000" pitchFamily="18"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12/01/2022</a:t>
            </a:fld>
            <a:endParaRPr kumimoji="0" lang="en-GB" sz="1800" b="0" i="0" u="none" strike="noStrike" kern="1200" cap="none" spc="0" normalizeH="0" baseline="0" noProof="0">
              <a:ln>
                <a:noFill/>
              </a:ln>
              <a:solidFill>
                <a:prstClr val="black"/>
              </a:solidFill>
              <a:effectLst/>
              <a:uLnTx/>
              <a:uFillTx/>
              <a:latin typeface="Quicksand" panose="02070303000000060000" pitchFamily="18" charset="0"/>
              <a:ea typeface="+mn-ea"/>
              <a:cs typeface="+mn-cs"/>
            </a:endParaRPr>
          </a:p>
        </p:txBody>
      </p:sp>
      <p:sp>
        <p:nvSpPr>
          <p:cNvPr id="5" name="Footer Placeholder 4">
            <a:extLst>
              <a:ext uri="{FF2B5EF4-FFF2-40B4-BE49-F238E27FC236}">
                <a16:creationId xmlns:a16="http://schemas.microsoft.com/office/drawing/2014/main" id="{E22C6521-34BF-4F95-ACA3-4C88677AE5F7}"/>
              </a:ext>
            </a:extLst>
          </p:cNvPr>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EEEB591E-F045-4DB2-B8D1-43A765B23A60}"/>
              </a:ext>
            </a:extLst>
          </p:cNvPr>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2FC10D2-CC4B-4F2D-9614-269147830E47}" type="slidenum">
              <a:rPr kumimoji="0" lang="en-GB"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3147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A77A6-16EC-4B94-B924-5A6D52C891D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488A133-2456-4409-9EE7-0F33B68626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0DBF5B1-C299-4926-9D44-92E0A0847088}"/>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B06DE-4445-4DCE-8B8D-74D5823EBBC5}" type="datetimeFigureOut">
              <a:rPr kumimoji="0" lang="en-GB" sz="1800" b="0" i="0" u="none" strike="noStrike" kern="1200" cap="none" spc="0" normalizeH="0" baseline="0" noProof="0" smtClean="0">
                <a:ln>
                  <a:noFill/>
                </a:ln>
                <a:solidFill>
                  <a:prstClr val="black"/>
                </a:solidFill>
                <a:effectLst/>
                <a:uLnTx/>
                <a:uFillTx/>
                <a:latin typeface="Quicksand" panose="02070303000000060000" pitchFamily="18"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12/01/2022</a:t>
            </a:fld>
            <a:endParaRPr kumimoji="0" lang="en-GB" sz="1800" b="0" i="0" u="none" strike="noStrike" kern="1200" cap="none" spc="0" normalizeH="0" baseline="0" noProof="0">
              <a:ln>
                <a:noFill/>
              </a:ln>
              <a:solidFill>
                <a:prstClr val="black"/>
              </a:solidFill>
              <a:effectLst/>
              <a:uLnTx/>
              <a:uFillTx/>
              <a:latin typeface="Quicksand" panose="02070303000000060000" pitchFamily="18" charset="0"/>
              <a:ea typeface="+mn-ea"/>
              <a:cs typeface="+mn-cs"/>
            </a:endParaRPr>
          </a:p>
        </p:txBody>
      </p:sp>
      <p:sp>
        <p:nvSpPr>
          <p:cNvPr id="5" name="Footer Placeholder 4">
            <a:extLst>
              <a:ext uri="{FF2B5EF4-FFF2-40B4-BE49-F238E27FC236}">
                <a16:creationId xmlns:a16="http://schemas.microsoft.com/office/drawing/2014/main" id="{2E042C23-2FD1-4972-B8B0-A992F3FEA536}"/>
              </a:ext>
            </a:extLst>
          </p:cNvPr>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288C383-24AE-4BF8-806F-E4FDCC259E1C}"/>
              </a:ext>
            </a:extLst>
          </p:cNvPr>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2FC10D2-CC4B-4F2D-9614-269147830E47}" type="slidenum">
              <a:rPr kumimoji="0" lang="en-GB"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30239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A07F6-872C-4E5A-8AF2-996278499C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1538A4E-CE6F-4A98-951F-A98F4E9686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EBA91B-B3FC-423C-919B-9CA2C3A0D722}"/>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B06DE-4445-4DCE-8B8D-74D5823EBBC5}" type="datetimeFigureOut">
              <a:rPr kumimoji="0" lang="en-GB" sz="1800" b="0" i="0" u="none" strike="noStrike" kern="1200" cap="none" spc="0" normalizeH="0" baseline="0" noProof="0" smtClean="0">
                <a:ln>
                  <a:noFill/>
                </a:ln>
                <a:solidFill>
                  <a:prstClr val="black"/>
                </a:solidFill>
                <a:effectLst/>
                <a:uLnTx/>
                <a:uFillTx/>
                <a:latin typeface="Quicksand" panose="02070303000000060000" pitchFamily="18"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12/01/2022</a:t>
            </a:fld>
            <a:endParaRPr kumimoji="0" lang="en-GB" sz="1800" b="0" i="0" u="none" strike="noStrike" kern="1200" cap="none" spc="0" normalizeH="0" baseline="0" noProof="0">
              <a:ln>
                <a:noFill/>
              </a:ln>
              <a:solidFill>
                <a:prstClr val="black"/>
              </a:solidFill>
              <a:effectLst/>
              <a:uLnTx/>
              <a:uFillTx/>
              <a:latin typeface="Quicksand" panose="02070303000000060000" pitchFamily="18" charset="0"/>
              <a:ea typeface="+mn-ea"/>
              <a:cs typeface="+mn-cs"/>
            </a:endParaRPr>
          </a:p>
        </p:txBody>
      </p:sp>
      <p:sp>
        <p:nvSpPr>
          <p:cNvPr id="5" name="Footer Placeholder 4">
            <a:extLst>
              <a:ext uri="{FF2B5EF4-FFF2-40B4-BE49-F238E27FC236}">
                <a16:creationId xmlns:a16="http://schemas.microsoft.com/office/drawing/2014/main" id="{425BAF57-794F-4BD8-9933-A36BFED33F30}"/>
              </a:ext>
            </a:extLst>
          </p:cNvPr>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14C3BC73-D006-451C-ADEA-2983AFFF9FD8}"/>
              </a:ext>
            </a:extLst>
          </p:cNvPr>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2FC10D2-CC4B-4F2D-9614-269147830E47}" type="slidenum">
              <a:rPr kumimoji="0" lang="en-GB"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18730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8A521-24AD-4610-B631-9192FB4B50D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8745F9C-B77B-4F5C-AFDC-EA4B50B20C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5E349A8-0032-4B06-9111-1E6169A2BC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1307CC3-DAC8-4867-80EF-17BB82AB09DD}"/>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B06DE-4445-4DCE-8B8D-74D5823EBBC5}" type="datetimeFigureOut">
              <a:rPr kumimoji="0" lang="en-GB" sz="1800" b="0" i="0" u="none" strike="noStrike" kern="1200" cap="none" spc="0" normalizeH="0" baseline="0" noProof="0" smtClean="0">
                <a:ln>
                  <a:noFill/>
                </a:ln>
                <a:solidFill>
                  <a:prstClr val="black"/>
                </a:solidFill>
                <a:effectLst/>
                <a:uLnTx/>
                <a:uFillTx/>
                <a:latin typeface="Quicksand" panose="02070303000000060000" pitchFamily="18"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12/01/2022</a:t>
            </a:fld>
            <a:endParaRPr kumimoji="0" lang="en-GB" sz="1800" b="0" i="0" u="none" strike="noStrike" kern="1200" cap="none" spc="0" normalizeH="0" baseline="0" noProof="0">
              <a:ln>
                <a:noFill/>
              </a:ln>
              <a:solidFill>
                <a:prstClr val="black"/>
              </a:solidFill>
              <a:effectLst/>
              <a:uLnTx/>
              <a:uFillTx/>
              <a:latin typeface="Quicksand" panose="02070303000000060000" pitchFamily="18" charset="0"/>
              <a:ea typeface="+mn-ea"/>
              <a:cs typeface="+mn-cs"/>
            </a:endParaRPr>
          </a:p>
        </p:txBody>
      </p:sp>
      <p:sp>
        <p:nvSpPr>
          <p:cNvPr id="6" name="Footer Placeholder 5">
            <a:extLst>
              <a:ext uri="{FF2B5EF4-FFF2-40B4-BE49-F238E27FC236}">
                <a16:creationId xmlns:a16="http://schemas.microsoft.com/office/drawing/2014/main" id="{0A24EB73-2C4B-46F2-B73C-024F17749197}"/>
              </a:ext>
            </a:extLst>
          </p:cNvPr>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0CA3C72-D684-4894-8F55-E41790DE6D18}"/>
              </a:ext>
            </a:extLst>
          </p:cNvPr>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2FC10D2-CC4B-4F2D-9614-269147830E47}" type="slidenum">
              <a:rPr kumimoji="0" lang="en-GB"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4741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EA31A-2160-43D4-8839-222436178A3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7E4531-2E16-4E72-A67C-5680DA2C2B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D8BA38-0FAF-4729-8CBD-9FF5E60696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513F0E0-52A1-4344-8DAE-7FD520BE48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125A00-73E7-46B5-BF6D-5E95202CF2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E31D5C5-954D-4C9E-9252-FD576C60D987}"/>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B06DE-4445-4DCE-8B8D-74D5823EBBC5}" type="datetimeFigureOut">
              <a:rPr kumimoji="0" lang="en-GB" sz="1800" b="0" i="0" u="none" strike="noStrike" kern="1200" cap="none" spc="0" normalizeH="0" baseline="0" noProof="0" smtClean="0">
                <a:ln>
                  <a:noFill/>
                </a:ln>
                <a:solidFill>
                  <a:prstClr val="black"/>
                </a:solidFill>
                <a:effectLst/>
                <a:uLnTx/>
                <a:uFillTx/>
                <a:latin typeface="Quicksand" panose="02070303000000060000" pitchFamily="18"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12/01/2022</a:t>
            </a:fld>
            <a:endParaRPr kumimoji="0" lang="en-GB" sz="1800" b="0" i="0" u="none" strike="noStrike" kern="1200" cap="none" spc="0" normalizeH="0" baseline="0" noProof="0">
              <a:ln>
                <a:noFill/>
              </a:ln>
              <a:solidFill>
                <a:prstClr val="black"/>
              </a:solidFill>
              <a:effectLst/>
              <a:uLnTx/>
              <a:uFillTx/>
              <a:latin typeface="Quicksand" panose="02070303000000060000" pitchFamily="18" charset="0"/>
              <a:ea typeface="+mn-ea"/>
              <a:cs typeface="+mn-cs"/>
            </a:endParaRPr>
          </a:p>
        </p:txBody>
      </p:sp>
      <p:sp>
        <p:nvSpPr>
          <p:cNvPr id="8" name="Footer Placeholder 7">
            <a:extLst>
              <a:ext uri="{FF2B5EF4-FFF2-40B4-BE49-F238E27FC236}">
                <a16:creationId xmlns:a16="http://schemas.microsoft.com/office/drawing/2014/main" id="{A3E53A61-00EB-4E35-B89F-06E00656383F}"/>
              </a:ext>
            </a:extLst>
          </p:cNvPr>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F85D7501-DA67-4D32-A371-6FB4D7FFCAA4}"/>
              </a:ext>
            </a:extLst>
          </p:cNvPr>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2FC10D2-CC4B-4F2D-9614-269147830E47}" type="slidenum">
              <a:rPr kumimoji="0" lang="en-GB"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8724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D1EB2-479A-4689-B49C-11D376BF6D9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3A67AFF-911F-449D-A320-B9490111A9C8}"/>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B06DE-4445-4DCE-8B8D-74D5823EBBC5}" type="datetimeFigureOut">
              <a:rPr kumimoji="0" lang="en-GB" sz="1800" b="0" i="0" u="none" strike="noStrike" kern="1200" cap="none" spc="0" normalizeH="0" baseline="0" noProof="0" smtClean="0">
                <a:ln>
                  <a:noFill/>
                </a:ln>
                <a:solidFill>
                  <a:prstClr val="black"/>
                </a:solidFill>
                <a:effectLst/>
                <a:uLnTx/>
                <a:uFillTx/>
                <a:latin typeface="Quicksand" panose="02070303000000060000" pitchFamily="18"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12/01/2022</a:t>
            </a:fld>
            <a:endParaRPr kumimoji="0" lang="en-GB" sz="1800" b="0" i="0" u="none" strike="noStrike" kern="1200" cap="none" spc="0" normalizeH="0" baseline="0" noProof="0">
              <a:ln>
                <a:noFill/>
              </a:ln>
              <a:solidFill>
                <a:prstClr val="black"/>
              </a:solidFill>
              <a:effectLst/>
              <a:uLnTx/>
              <a:uFillTx/>
              <a:latin typeface="Quicksand" panose="02070303000000060000" pitchFamily="18" charset="0"/>
              <a:ea typeface="+mn-ea"/>
              <a:cs typeface="+mn-cs"/>
            </a:endParaRPr>
          </a:p>
        </p:txBody>
      </p:sp>
      <p:sp>
        <p:nvSpPr>
          <p:cNvPr id="4" name="Footer Placeholder 3">
            <a:extLst>
              <a:ext uri="{FF2B5EF4-FFF2-40B4-BE49-F238E27FC236}">
                <a16:creationId xmlns:a16="http://schemas.microsoft.com/office/drawing/2014/main" id="{FB7D37F8-CE83-4101-8BE9-44C7D7A47006}"/>
              </a:ext>
            </a:extLst>
          </p:cNvPr>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51E7A84-8CD2-4CDD-980D-9201925D2C8B}"/>
              </a:ext>
            </a:extLst>
          </p:cNvPr>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2FC10D2-CC4B-4F2D-9614-269147830E47}" type="slidenum">
              <a:rPr kumimoji="0" lang="en-GB"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0502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A77A6-16EC-4B94-B924-5A6D52C891DE}"/>
              </a:ext>
            </a:extLst>
          </p:cNvPr>
          <p:cNvSpPr>
            <a:spLocks noGrp="1"/>
          </p:cNvSpPr>
          <p:nvPr>
            <p:ph type="title"/>
          </p:nvPr>
        </p:nvSpPr>
        <p:spPr/>
        <p:txBody>
          <a:bodyPr/>
          <a:lstStyle/>
          <a:p>
            <a:r>
              <a:rPr lang="zh-CN" altLang="en-US"/>
              <a:t>单击此处编辑母版标题样式</a:t>
            </a:r>
            <a:endParaRPr lang="en-GB"/>
          </a:p>
        </p:txBody>
      </p:sp>
      <p:sp>
        <p:nvSpPr>
          <p:cNvPr id="3" name="Content Placeholder 2">
            <a:extLst>
              <a:ext uri="{FF2B5EF4-FFF2-40B4-BE49-F238E27FC236}">
                <a16:creationId xmlns:a16="http://schemas.microsoft.com/office/drawing/2014/main" id="{6488A133-2456-4409-9EE7-0F33B686264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Date Placeholder 3">
            <a:extLst>
              <a:ext uri="{FF2B5EF4-FFF2-40B4-BE49-F238E27FC236}">
                <a16:creationId xmlns:a16="http://schemas.microsoft.com/office/drawing/2014/main" id="{10DBF5B1-C299-4926-9D44-92E0A0847088}"/>
              </a:ext>
            </a:extLst>
          </p:cNvPr>
          <p:cNvSpPr>
            <a:spLocks noGrp="1"/>
          </p:cNvSpPr>
          <p:nvPr>
            <p:ph type="dt" sz="half" idx="10"/>
          </p:nvPr>
        </p:nvSpPr>
        <p:spPr>
          <a:xfrm>
            <a:off x="838200" y="6356350"/>
            <a:ext cx="2743200" cy="365125"/>
          </a:xfrm>
          <a:prstGeom prst="rect">
            <a:avLst/>
          </a:prstGeom>
        </p:spPr>
        <p:txBody>
          <a:bodyPr/>
          <a:lstStyle/>
          <a:p>
            <a:fld id="{631B06DE-4445-4DCE-8B8D-74D5823EBBC5}" type="datetimeFigureOut">
              <a:rPr lang="en-GB" smtClean="0"/>
              <a:t>12/01/2022</a:t>
            </a:fld>
            <a:endParaRPr lang="en-GB"/>
          </a:p>
        </p:txBody>
      </p:sp>
      <p:sp>
        <p:nvSpPr>
          <p:cNvPr id="5" name="Footer Placeholder 4">
            <a:extLst>
              <a:ext uri="{FF2B5EF4-FFF2-40B4-BE49-F238E27FC236}">
                <a16:creationId xmlns:a16="http://schemas.microsoft.com/office/drawing/2014/main" id="{2E042C23-2FD1-4972-B8B0-A992F3FEA536}"/>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A288C383-24AE-4BF8-806F-E4FDCC259E1C}"/>
              </a:ext>
            </a:extLst>
          </p:cNvPr>
          <p:cNvSpPr>
            <a:spLocks noGrp="1"/>
          </p:cNvSpPr>
          <p:nvPr>
            <p:ph type="sldNum" sz="quarter" idx="12"/>
          </p:nvPr>
        </p:nvSpPr>
        <p:spPr>
          <a:xfrm>
            <a:off x="8610600" y="6356350"/>
            <a:ext cx="2743200" cy="365125"/>
          </a:xfrm>
          <a:prstGeom prst="rect">
            <a:avLst/>
          </a:prstGeom>
        </p:spPr>
        <p:txBody>
          <a:bodyPr/>
          <a:lstStyle/>
          <a:p>
            <a:fld id="{52FC10D2-CC4B-4F2D-9614-269147830E47}" type="slidenum">
              <a:rPr lang="en-GB" smtClean="0"/>
              <a:t>‹#›</a:t>
            </a:fld>
            <a:endParaRPr lang="en-GB"/>
          </a:p>
        </p:txBody>
      </p:sp>
    </p:spTree>
    <p:extLst>
      <p:ext uri="{BB962C8B-B14F-4D97-AF65-F5344CB8AC3E}">
        <p14:creationId xmlns:p14="http://schemas.microsoft.com/office/powerpoint/2010/main" val="28106294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CCF10C-858C-4BDF-8CA7-31BE5324FC53}"/>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B06DE-4445-4DCE-8B8D-74D5823EBBC5}" type="datetimeFigureOut">
              <a:rPr kumimoji="0" lang="en-GB" sz="1800" b="0" i="0" u="none" strike="noStrike" kern="1200" cap="none" spc="0" normalizeH="0" baseline="0" noProof="0" smtClean="0">
                <a:ln>
                  <a:noFill/>
                </a:ln>
                <a:solidFill>
                  <a:prstClr val="black"/>
                </a:solidFill>
                <a:effectLst/>
                <a:uLnTx/>
                <a:uFillTx/>
                <a:latin typeface="Quicksand" panose="02070303000000060000" pitchFamily="18"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12/01/2022</a:t>
            </a:fld>
            <a:endParaRPr kumimoji="0" lang="en-GB" sz="1800" b="0" i="0" u="none" strike="noStrike" kern="1200" cap="none" spc="0" normalizeH="0" baseline="0" noProof="0">
              <a:ln>
                <a:noFill/>
              </a:ln>
              <a:solidFill>
                <a:prstClr val="black"/>
              </a:solidFill>
              <a:effectLst/>
              <a:uLnTx/>
              <a:uFillTx/>
              <a:latin typeface="Quicksand" panose="02070303000000060000" pitchFamily="18" charset="0"/>
              <a:ea typeface="+mn-ea"/>
              <a:cs typeface="+mn-cs"/>
            </a:endParaRPr>
          </a:p>
        </p:txBody>
      </p:sp>
      <p:sp>
        <p:nvSpPr>
          <p:cNvPr id="3" name="Footer Placeholder 2">
            <a:extLst>
              <a:ext uri="{FF2B5EF4-FFF2-40B4-BE49-F238E27FC236}">
                <a16:creationId xmlns:a16="http://schemas.microsoft.com/office/drawing/2014/main" id="{22FEB15C-A01B-4870-9282-F47EB96FD2E4}"/>
              </a:ext>
            </a:extLst>
          </p:cNvPr>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82906F3-D52B-461A-A624-B608F4E8FB77}"/>
              </a:ext>
            </a:extLst>
          </p:cNvPr>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2FC10D2-CC4B-4F2D-9614-269147830E47}" type="slidenum">
              <a:rPr kumimoji="0" lang="en-GB"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9039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0602C-B183-412D-9ACA-23D397373A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4C17774-17AE-4948-B323-342864BE58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BC958F2-2D8A-4D5B-869B-0F3FC63F70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F68D36-FE09-4DD3-B16F-DFB8AD8FC2DB}"/>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B06DE-4445-4DCE-8B8D-74D5823EBBC5}" type="datetimeFigureOut">
              <a:rPr kumimoji="0" lang="en-GB" sz="1800" b="0" i="0" u="none" strike="noStrike" kern="1200" cap="none" spc="0" normalizeH="0" baseline="0" noProof="0" smtClean="0">
                <a:ln>
                  <a:noFill/>
                </a:ln>
                <a:solidFill>
                  <a:prstClr val="black"/>
                </a:solidFill>
                <a:effectLst/>
                <a:uLnTx/>
                <a:uFillTx/>
                <a:latin typeface="Quicksand" panose="02070303000000060000" pitchFamily="18"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12/01/2022</a:t>
            </a:fld>
            <a:endParaRPr kumimoji="0" lang="en-GB" sz="1800" b="0" i="0" u="none" strike="noStrike" kern="1200" cap="none" spc="0" normalizeH="0" baseline="0" noProof="0">
              <a:ln>
                <a:noFill/>
              </a:ln>
              <a:solidFill>
                <a:prstClr val="black"/>
              </a:solidFill>
              <a:effectLst/>
              <a:uLnTx/>
              <a:uFillTx/>
              <a:latin typeface="Quicksand" panose="02070303000000060000" pitchFamily="18" charset="0"/>
              <a:ea typeface="+mn-ea"/>
              <a:cs typeface="+mn-cs"/>
            </a:endParaRPr>
          </a:p>
        </p:txBody>
      </p:sp>
      <p:sp>
        <p:nvSpPr>
          <p:cNvPr id="6" name="Footer Placeholder 5">
            <a:extLst>
              <a:ext uri="{FF2B5EF4-FFF2-40B4-BE49-F238E27FC236}">
                <a16:creationId xmlns:a16="http://schemas.microsoft.com/office/drawing/2014/main" id="{3A228372-2021-4FD5-A249-6BFDAF6ABBBA}"/>
              </a:ext>
            </a:extLst>
          </p:cNvPr>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2D4B400-AC1C-4E19-B18D-26AF93DA91FE}"/>
              </a:ext>
            </a:extLst>
          </p:cNvPr>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2FC10D2-CC4B-4F2D-9614-269147830E47}" type="slidenum">
              <a:rPr kumimoji="0" lang="en-GB"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28782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9C52-2470-407A-8CC0-17A2202041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56508B6-68A5-4E01-BB8A-AB6BCCA0B2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868D717-C096-406F-8BA8-E9696573F7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0D630A-F6E4-4C09-BF0D-0A23D7BB4C28}"/>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B06DE-4445-4DCE-8B8D-74D5823EBBC5}" type="datetimeFigureOut">
              <a:rPr kumimoji="0" lang="en-GB" sz="1800" b="0" i="0" u="none" strike="noStrike" kern="1200" cap="none" spc="0" normalizeH="0" baseline="0" noProof="0" smtClean="0">
                <a:ln>
                  <a:noFill/>
                </a:ln>
                <a:solidFill>
                  <a:prstClr val="black"/>
                </a:solidFill>
                <a:effectLst/>
                <a:uLnTx/>
                <a:uFillTx/>
                <a:latin typeface="Quicksand" panose="02070303000000060000" pitchFamily="18"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12/01/2022</a:t>
            </a:fld>
            <a:endParaRPr kumimoji="0" lang="en-GB" sz="1800" b="0" i="0" u="none" strike="noStrike" kern="1200" cap="none" spc="0" normalizeH="0" baseline="0" noProof="0">
              <a:ln>
                <a:noFill/>
              </a:ln>
              <a:solidFill>
                <a:prstClr val="black"/>
              </a:solidFill>
              <a:effectLst/>
              <a:uLnTx/>
              <a:uFillTx/>
              <a:latin typeface="Quicksand" panose="02070303000000060000" pitchFamily="18" charset="0"/>
              <a:ea typeface="+mn-ea"/>
              <a:cs typeface="+mn-cs"/>
            </a:endParaRPr>
          </a:p>
        </p:txBody>
      </p:sp>
      <p:sp>
        <p:nvSpPr>
          <p:cNvPr id="6" name="Footer Placeholder 5">
            <a:extLst>
              <a:ext uri="{FF2B5EF4-FFF2-40B4-BE49-F238E27FC236}">
                <a16:creationId xmlns:a16="http://schemas.microsoft.com/office/drawing/2014/main" id="{975B1847-7E5C-4CF0-B31C-ADA4EC397F1E}"/>
              </a:ext>
            </a:extLst>
          </p:cNvPr>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F10D4D6-04D8-456F-BE99-3E509C447CDF}"/>
              </a:ext>
            </a:extLst>
          </p:cNvPr>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2FC10D2-CC4B-4F2D-9614-269147830E47}" type="slidenum">
              <a:rPr kumimoji="0" lang="en-GB"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43061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5950B-BD85-4FD2-A9DD-AE1228AA409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70BB311-4FE7-4D65-A408-0A2F516788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511F91-A4C9-4630-A6C6-7CEF03F49AB7}"/>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B06DE-4445-4DCE-8B8D-74D5823EBBC5}" type="datetimeFigureOut">
              <a:rPr kumimoji="0" lang="en-GB" sz="1800" b="0" i="0" u="none" strike="noStrike" kern="1200" cap="none" spc="0" normalizeH="0" baseline="0" noProof="0" smtClean="0">
                <a:ln>
                  <a:noFill/>
                </a:ln>
                <a:solidFill>
                  <a:prstClr val="black"/>
                </a:solidFill>
                <a:effectLst/>
                <a:uLnTx/>
                <a:uFillTx/>
                <a:latin typeface="Quicksand" panose="02070303000000060000" pitchFamily="18"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12/01/2022</a:t>
            </a:fld>
            <a:endParaRPr kumimoji="0" lang="en-GB" sz="1800" b="0" i="0" u="none" strike="noStrike" kern="1200" cap="none" spc="0" normalizeH="0" baseline="0" noProof="0">
              <a:ln>
                <a:noFill/>
              </a:ln>
              <a:solidFill>
                <a:prstClr val="black"/>
              </a:solidFill>
              <a:effectLst/>
              <a:uLnTx/>
              <a:uFillTx/>
              <a:latin typeface="Quicksand" panose="02070303000000060000" pitchFamily="18" charset="0"/>
              <a:ea typeface="+mn-ea"/>
              <a:cs typeface="+mn-cs"/>
            </a:endParaRPr>
          </a:p>
        </p:txBody>
      </p:sp>
      <p:sp>
        <p:nvSpPr>
          <p:cNvPr id="5" name="Footer Placeholder 4">
            <a:extLst>
              <a:ext uri="{FF2B5EF4-FFF2-40B4-BE49-F238E27FC236}">
                <a16:creationId xmlns:a16="http://schemas.microsoft.com/office/drawing/2014/main" id="{69EE7755-736E-4A37-A75A-D3E75277E4CE}"/>
              </a:ext>
            </a:extLst>
          </p:cNvPr>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E99E6CD-41E2-4919-8705-763ED1E41E3B}"/>
              </a:ext>
            </a:extLst>
          </p:cNvPr>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2FC10D2-CC4B-4F2D-9614-269147830E47}" type="slidenum">
              <a:rPr kumimoji="0" lang="en-GB"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21133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79E01A-FD2A-4DD8-8FFF-2D584FF86F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A516C10-A958-42F0-B96A-452377EE17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615F6D8-385C-4E08-B2AC-0F39418BD5C0}"/>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B06DE-4445-4DCE-8B8D-74D5823EBBC5}" type="datetimeFigureOut">
              <a:rPr kumimoji="0" lang="en-GB" sz="1800" b="0" i="0" u="none" strike="noStrike" kern="1200" cap="none" spc="0" normalizeH="0" baseline="0" noProof="0" smtClean="0">
                <a:ln>
                  <a:noFill/>
                </a:ln>
                <a:solidFill>
                  <a:prstClr val="black"/>
                </a:solidFill>
                <a:effectLst/>
                <a:uLnTx/>
                <a:uFillTx/>
                <a:latin typeface="Quicksand" panose="02070303000000060000" pitchFamily="18"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12/01/2022</a:t>
            </a:fld>
            <a:endParaRPr kumimoji="0" lang="en-GB" sz="1800" b="0" i="0" u="none" strike="noStrike" kern="1200" cap="none" spc="0" normalizeH="0" baseline="0" noProof="0">
              <a:ln>
                <a:noFill/>
              </a:ln>
              <a:solidFill>
                <a:prstClr val="black"/>
              </a:solidFill>
              <a:effectLst/>
              <a:uLnTx/>
              <a:uFillTx/>
              <a:latin typeface="Quicksand" panose="02070303000000060000" pitchFamily="18" charset="0"/>
              <a:ea typeface="+mn-ea"/>
              <a:cs typeface="+mn-cs"/>
            </a:endParaRPr>
          </a:p>
        </p:txBody>
      </p:sp>
      <p:sp>
        <p:nvSpPr>
          <p:cNvPr id="5" name="Footer Placeholder 4">
            <a:extLst>
              <a:ext uri="{FF2B5EF4-FFF2-40B4-BE49-F238E27FC236}">
                <a16:creationId xmlns:a16="http://schemas.microsoft.com/office/drawing/2014/main" id="{4354BCD8-CD81-4306-AC41-34F9ABFA2FB8}"/>
              </a:ext>
            </a:extLst>
          </p:cNvPr>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93C4AAA-334B-4B14-89A8-A537384D0F61}"/>
              </a:ext>
            </a:extLst>
          </p:cNvPr>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2FC10D2-CC4B-4F2D-9614-269147830E47}" type="slidenum">
              <a:rPr kumimoji="0" lang="en-GB"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8919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A07F6-872C-4E5A-8AF2-996278499C8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GB"/>
          </a:p>
        </p:txBody>
      </p:sp>
      <p:sp>
        <p:nvSpPr>
          <p:cNvPr id="3" name="Text Placeholder 2">
            <a:extLst>
              <a:ext uri="{FF2B5EF4-FFF2-40B4-BE49-F238E27FC236}">
                <a16:creationId xmlns:a16="http://schemas.microsoft.com/office/drawing/2014/main" id="{F1538A4E-CE6F-4A98-951F-A98F4E9686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DFEBA91B-B3FC-423C-919B-9CA2C3A0D722}"/>
              </a:ext>
            </a:extLst>
          </p:cNvPr>
          <p:cNvSpPr>
            <a:spLocks noGrp="1"/>
          </p:cNvSpPr>
          <p:nvPr>
            <p:ph type="dt" sz="half" idx="10"/>
          </p:nvPr>
        </p:nvSpPr>
        <p:spPr>
          <a:xfrm>
            <a:off x="838200" y="6356350"/>
            <a:ext cx="2743200" cy="365125"/>
          </a:xfrm>
          <a:prstGeom prst="rect">
            <a:avLst/>
          </a:prstGeom>
        </p:spPr>
        <p:txBody>
          <a:bodyPr/>
          <a:lstStyle/>
          <a:p>
            <a:fld id="{631B06DE-4445-4DCE-8B8D-74D5823EBBC5}" type="datetimeFigureOut">
              <a:rPr lang="en-GB" smtClean="0"/>
              <a:t>12/01/2022</a:t>
            </a:fld>
            <a:endParaRPr lang="en-GB"/>
          </a:p>
        </p:txBody>
      </p:sp>
      <p:sp>
        <p:nvSpPr>
          <p:cNvPr id="5" name="Footer Placeholder 4">
            <a:extLst>
              <a:ext uri="{FF2B5EF4-FFF2-40B4-BE49-F238E27FC236}">
                <a16:creationId xmlns:a16="http://schemas.microsoft.com/office/drawing/2014/main" id="{425BAF57-794F-4BD8-9933-A36BFED33F30}"/>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14C3BC73-D006-451C-ADEA-2983AFFF9FD8}"/>
              </a:ext>
            </a:extLst>
          </p:cNvPr>
          <p:cNvSpPr>
            <a:spLocks noGrp="1"/>
          </p:cNvSpPr>
          <p:nvPr>
            <p:ph type="sldNum" sz="quarter" idx="12"/>
          </p:nvPr>
        </p:nvSpPr>
        <p:spPr>
          <a:xfrm>
            <a:off x="8610600" y="6356350"/>
            <a:ext cx="2743200" cy="365125"/>
          </a:xfrm>
          <a:prstGeom prst="rect">
            <a:avLst/>
          </a:prstGeom>
        </p:spPr>
        <p:txBody>
          <a:bodyPr/>
          <a:lstStyle/>
          <a:p>
            <a:fld id="{52FC10D2-CC4B-4F2D-9614-269147830E47}" type="slidenum">
              <a:rPr lang="en-GB" smtClean="0"/>
              <a:t>‹#›</a:t>
            </a:fld>
            <a:endParaRPr lang="en-GB"/>
          </a:p>
        </p:txBody>
      </p:sp>
    </p:spTree>
    <p:extLst>
      <p:ext uri="{BB962C8B-B14F-4D97-AF65-F5344CB8AC3E}">
        <p14:creationId xmlns:p14="http://schemas.microsoft.com/office/powerpoint/2010/main" val="868993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8A521-24AD-4610-B631-9192FB4B50D6}"/>
              </a:ext>
            </a:extLst>
          </p:cNvPr>
          <p:cNvSpPr>
            <a:spLocks noGrp="1"/>
          </p:cNvSpPr>
          <p:nvPr>
            <p:ph type="title"/>
          </p:nvPr>
        </p:nvSpPr>
        <p:spPr/>
        <p:txBody>
          <a:bodyPr/>
          <a:lstStyle/>
          <a:p>
            <a:r>
              <a:rPr lang="zh-CN" altLang="en-US"/>
              <a:t>单击此处编辑母版标题样式</a:t>
            </a:r>
            <a:endParaRPr lang="en-GB"/>
          </a:p>
        </p:txBody>
      </p:sp>
      <p:sp>
        <p:nvSpPr>
          <p:cNvPr id="3" name="Content Placeholder 2">
            <a:extLst>
              <a:ext uri="{FF2B5EF4-FFF2-40B4-BE49-F238E27FC236}">
                <a16:creationId xmlns:a16="http://schemas.microsoft.com/office/drawing/2014/main" id="{C8745F9C-B77B-4F5C-AFDC-EA4B50B20C1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Content Placeholder 3">
            <a:extLst>
              <a:ext uri="{FF2B5EF4-FFF2-40B4-BE49-F238E27FC236}">
                <a16:creationId xmlns:a16="http://schemas.microsoft.com/office/drawing/2014/main" id="{65E349A8-0032-4B06-9111-1E6169A2BC8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Date Placeholder 4">
            <a:extLst>
              <a:ext uri="{FF2B5EF4-FFF2-40B4-BE49-F238E27FC236}">
                <a16:creationId xmlns:a16="http://schemas.microsoft.com/office/drawing/2014/main" id="{21307CC3-DAC8-4867-80EF-17BB82AB09DD}"/>
              </a:ext>
            </a:extLst>
          </p:cNvPr>
          <p:cNvSpPr>
            <a:spLocks noGrp="1"/>
          </p:cNvSpPr>
          <p:nvPr>
            <p:ph type="dt" sz="half" idx="10"/>
          </p:nvPr>
        </p:nvSpPr>
        <p:spPr>
          <a:xfrm>
            <a:off x="838200" y="6356350"/>
            <a:ext cx="2743200" cy="365125"/>
          </a:xfrm>
          <a:prstGeom prst="rect">
            <a:avLst/>
          </a:prstGeom>
        </p:spPr>
        <p:txBody>
          <a:bodyPr/>
          <a:lstStyle/>
          <a:p>
            <a:fld id="{631B06DE-4445-4DCE-8B8D-74D5823EBBC5}" type="datetimeFigureOut">
              <a:rPr lang="en-GB" smtClean="0"/>
              <a:t>12/01/2022</a:t>
            </a:fld>
            <a:endParaRPr lang="en-GB"/>
          </a:p>
        </p:txBody>
      </p:sp>
      <p:sp>
        <p:nvSpPr>
          <p:cNvPr id="6" name="Footer Placeholder 5">
            <a:extLst>
              <a:ext uri="{FF2B5EF4-FFF2-40B4-BE49-F238E27FC236}">
                <a16:creationId xmlns:a16="http://schemas.microsoft.com/office/drawing/2014/main" id="{0A24EB73-2C4B-46F2-B73C-024F1774919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F0CA3C72-D684-4894-8F55-E41790DE6D18}"/>
              </a:ext>
            </a:extLst>
          </p:cNvPr>
          <p:cNvSpPr>
            <a:spLocks noGrp="1"/>
          </p:cNvSpPr>
          <p:nvPr>
            <p:ph type="sldNum" sz="quarter" idx="12"/>
          </p:nvPr>
        </p:nvSpPr>
        <p:spPr>
          <a:xfrm>
            <a:off x="8610600" y="6356350"/>
            <a:ext cx="2743200" cy="365125"/>
          </a:xfrm>
          <a:prstGeom prst="rect">
            <a:avLst/>
          </a:prstGeom>
        </p:spPr>
        <p:txBody>
          <a:bodyPr/>
          <a:lstStyle/>
          <a:p>
            <a:fld id="{52FC10D2-CC4B-4F2D-9614-269147830E47}" type="slidenum">
              <a:rPr lang="en-GB" smtClean="0"/>
              <a:t>‹#›</a:t>
            </a:fld>
            <a:endParaRPr lang="en-GB"/>
          </a:p>
        </p:txBody>
      </p:sp>
    </p:spTree>
    <p:extLst>
      <p:ext uri="{BB962C8B-B14F-4D97-AF65-F5344CB8AC3E}">
        <p14:creationId xmlns:p14="http://schemas.microsoft.com/office/powerpoint/2010/main" val="1316725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EA31A-2160-43D4-8839-222436178A33}"/>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GB"/>
          </a:p>
        </p:txBody>
      </p:sp>
      <p:sp>
        <p:nvSpPr>
          <p:cNvPr id="3" name="Text Placeholder 2">
            <a:extLst>
              <a:ext uri="{FF2B5EF4-FFF2-40B4-BE49-F238E27FC236}">
                <a16:creationId xmlns:a16="http://schemas.microsoft.com/office/drawing/2014/main" id="{B67E4531-2E16-4E72-A67C-5680DA2C2B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a:extLst>
              <a:ext uri="{FF2B5EF4-FFF2-40B4-BE49-F238E27FC236}">
                <a16:creationId xmlns:a16="http://schemas.microsoft.com/office/drawing/2014/main" id="{8ED8BA38-0FAF-4729-8CBD-9FF5E606969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Text Placeholder 4">
            <a:extLst>
              <a:ext uri="{FF2B5EF4-FFF2-40B4-BE49-F238E27FC236}">
                <a16:creationId xmlns:a16="http://schemas.microsoft.com/office/drawing/2014/main" id="{8513F0E0-52A1-4344-8DAE-7FD520BE48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a:extLst>
              <a:ext uri="{FF2B5EF4-FFF2-40B4-BE49-F238E27FC236}">
                <a16:creationId xmlns:a16="http://schemas.microsoft.com/office/drawing/2014/main" id="{BC125A00-73E7-46B5-BF6D-5E95202CF29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7" name="Date Placeholder 6">
            <a:extLst>
              <a:ext uri="{FF2B5EF4-FFF2-40B4-BE49-F238E27FC236}">
                <a16:creationId xmlns:a16="http://schemas.microsoft.com/office/drawing/2014/main" id="{3E31D5C5-954D-4C9E-9252-FD576C60D987}"/>
              </a:ext>
            </a:extLst>
          </p:cNvPr>
          <p:cNvSpPr>
            <a:spLocks noGrp="1"/>
          </p:cNvSpPr>
          <p:nvPr>
            <p:ph type="dt" sz="half" idx="10"/>
          </p:nvPr>
        </p:nvSpPr>
        <p:spPr>
          <a:xfrm>
            <a:off x="838200" y="6356350"/>
            <a:ext cx="2743200" cy="365125"/>
          </a:xfrm>
          <a:prstGeom prst="rect">
            <a:avLst/>
          </a:prstGeom>
        </p:spPr>
        <p:txBody>
          <a:bodyPr/>
          <a:lstStyle/>
          <a:p>
            <a:fld id="{631B06DE-4445-4DCE-8B8D-74D5823EBBC5}" type="datetimeFigureOut">
              <a:rPr lang="en-GB" smtClean="0"/>
              <a:t>12/01/2022</a:t>
            </a:fld>
            <a:endParaRPr lang="en-GB"/>
          </a:p>
        </p:txBody>
      </p:sp>
      <p:sp>
        <p:nvSpPr>
          <p:cNvPr id="8" name="Footer Placeholder 7">
            <a:extLst>
              <a:ext uri="{FF2B5EF4-FFF2-40B4-BE49-F238E27FC236}">
                <a16:creationId xmlns:a16="http://schemas.microsoft.com/office/drawing/2014/main" id="{A3E53A61-00EB-4E35-B89F-06E00656383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85D7501-DA67-4D32-A371-6FB4D7FFCAA4}"/>
              </a:ext>
            </a:extLst>
          </p:cNvPr>
          <p:cNvSpPr>
            <a:spLocks noGrp="1"/>
          </p:cNvSpPr>
          <p:nvPr>
            <p:ph type="sldNum" sz="quarter" idx="12"/>
          </p:nvPr>
        </p:nvSpPr>
        <p:spPr>
          <a:xfrm>
            <a:off x="8610600" y="6356350"/>
            <a:ext cx="2743200" cy="365125"/>
          </a:xfrm>
          <a:prstGeom prst="rect">
            <a:avLst/>
          </a:prstGeom>
        </p:spPr>
        <p:txBody>
          <a:bodyPr/>
          <a:lstStyle/>
          <a:p>
            <a:fld id="{52FC10D2-CC4B-4F2D-9614-269147830E47}" type="slidenum">
              <a:rPr lang="en-GB" smtClean="0"/>
              <a:t>‹#›</a:t>
            </a:fld>
            <a:endParaRPr lang="en-GB"/>
          </a:p>
        </p:txBody>
      </p:sp>
    </p:spTree>
    <p:extLst>
      <p:ext uri="{BB962C8B-B14F-4D97-AF65-F5344CB8AC3E}">
        <p14:creationId xmlns:p14="http://schemas.microsoft.com/office/powerpoint/2010/main" val="1756957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D1EB2-479A-4689-B49C-11D376BF6D98}"/>
              </a:ext>
            </a:extLst>
          </p:cNvPr>
          <p:cNvSpPr>
            <a:spLocks noGrp="1"/>
          </p:cNvSpPr>
          <p:nvPr>
            <p:ph type="title"/>
          </p:nvPr>
        </p:nvSpPr>
        <p:spPr/>
        <p:txBody>
          <a:bodyPr/>
          <a:lstStyle/>
          <a:p>
            <a:r>
              <a:rPr lang="zh-CN" altLang="en-US"/>
              <a:t>单击此处编辑母版标题样式</a:t>
            </a:r>
            <a:endParaRPr lang="en-GB"/>
          </a:p>
        </p:txBody>
      </p:sp>
      <p:sp>
        <p:nvSpPr>
          <p:cNvPr id="3" name="Date Placeholder 2">
            <a:extLst>
              <a:ext uri="{FF2B5EF4-FFF2-40B4-BE49-F238E27FC236}">
                <a16:creationId xmlns:a16="http://schemas.microsoft.com/office/drawing/2014/main" id="{53A67AFF-911F-449D-A320-B9490111A9C8}"/>
              </a:ext>
            </a:extLst>
          </p:cNvPr>
          <p:cNvSpPr>
            <a:spLocks noGrp="1"/>
          </p:cNvSpPr>
          <p:nvPr>
            <p:ph type="dt" sz="half" idx="10"/>
          </p:nvPr>
        </p:nvSpPr>
        <p:spPr>
          <a:xfrm>
            <a:off x="838200" y="6356350"/>
            <a:ext cx="2743200" cy="365125"/>
          </a:xfrm>
          <a:prstGeom prst="rect">
            <a:avLst/>
          </a:prstGeom>
        </p:spPr>
        <p:txBody>
          <a:bodyPr/>
          <a:lstStyle/>
          <a:p>
            <a:fld id="{631B06DE-4445-4DCE-8B8D-74D5823EBBC5}" type="datetimeFigureOut">
              <a:rPr lang="en-GB" smtClean="0"/>
              <a:t>12/01/2022</a:t>
            </a:fld>
            <a:endParaRPr lang="en-GB"/>
          </a:p>
        </p:txBody>
      </p:sp>
      <p:sp>
        <p:nvSpPr>
          <p:cNvPr id="4" name="Footer Placeholder 3">
            <a:extLst>
              <a:ext uri="{FF2B5EF4-FFF2-40B4-BE49-F238E27FC236}">
                <a16:creationId xmlns:a16="http://schemas.microsoft.com/office/drawing/2014/main" id="{FB7D37F8-CE83-4101-8BE9-44C7D7A47006}"/>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451E7A84-8CD2-4CDD-980D-9201925D2C8B}"/>
              </a:ext>
            </a:extLst>
          </p:cNvPr>
          <p:cNvSpPr>
            <a:spLocks noGrp="1"/>
          </p:cNvSpPr>
          <p:nvPr>
            <p:ph type="sldNum" sz="quarter" idx="12"/>
          </p:nvPr>
        </p:nvSpPr>
        <p:spPr>
          <a:xfrm>
            <a:off x="8610600" y="6356350"/>
            <a:ext cx="2743200" cy="365125"/>
          </a:xfrm>
          <a:prstGeom prst="rect">
            <a:avLst/>
          </a:prstGeom>
        </p:spPr>
        <p:txBody>
          <a:bodyPr/>
          <a:lstStyle/>
          <a:p>
            <a:fld id="{52FC10D2-CC4B-4F2D-9614-269147830E47}" type="slidenum">
              <a:rPr lang="en-GB" smtClean="0"/>
              <a:t>‹#›</a:t>
            </a:fld>
            <a:endParaRPr lang="en-GB"/>
          </a:p>
        </p:txBody>
      </p:sp>
    </p:spTree>
    <p:extLst>
      <p:ext uri="{BB962C8B-B14F-4D97-AF65-F5344CB8AC3E}">
        <p14:creationId xmlns:p14="http://schemas.microsoft.com/office/powerpoint/2010/main" val="31717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CCF10C-858C-4BDF-8CA7-31BE5324FC53}"/>
              </a:ext>
            </a:extLst>
          </p:cNvPr>
          <p:cNvSpPr>
            <a:spLocks noGrp="1"/>
          </p:cNvSpPr>
          <p:nvPr>
            <p:ph type="dt" sz="half" idx="10"/>
          </p:nvPr>
        </p:nvSpPr>
        <p:spPr>
          <a:xfrm>
            <a:off x="838200" y="6356350"/>
            <a:ext cx="2743200" cy="365125"/>
          </a:xfrm>
          <a:prstGeom prst="rect">
            <a:avLst/>
          </a:prstGeom>
        </p:spPr>
        <p:txBody>
          <a:bodyPr/>
          <a:lstStyle/>
          <a:p>
            <a:fld id="{631B06DE-4445-4DCE-8B8D-74D5823EBBC5}" type="datetimeFigureOut">
              <a:rPr lang="en-GB" smtClean="0"/>
              <a:t>12/01/2022</a:t>
            </a:fld>
            <a:endParaRPr lang="en-GB"/>
          </a:p>
        </p:txBody>
      </p:sp>
      <p:sp>
        <p:nvSpPr>
          <p:cNvPr id="3" name="Footer Placeholder 2">
            <a:extLst>
              <a:ext uri="{FF2B5EF4-FFF2-40B4-BE49-F238E27FC236}">
                <a16:creationId xmlns:a16="http://schemas.microsoft.com/office/drawing/2014/main" id="{22FEB15C-A01B-4870-9282-F47EB96FD2E4}"/>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782906F3-D52B-461A-A624-B608F4E8FB77}"/>
              </a:ext>
            </a:extLst>
          </p:cNvPr>
          <p:cNvSpPr>
            <a:spLocks noGrp="1"/>
          </p:cNvSpPr>
          <p:nvPr>
            <p:ph type="sldNum" sz="quarter" idx="12"/>
          </p:nvPr>
        </p:nvSpPr>
        <p:spPr>
          <a:xfrm>
            <a:off x="8610600" y="6356350"/>
            <a:ext cx="2743200" cy="365125"/>
          </a:xfrm>
          <a:prstGeom prst="rect">
            <a:avLst/>
          </a:prstGeom>
        </p:spPr>
        <p:txBody>
          <a:bodyPr/>
          <a:lstStyle/>
          <a:p>
            <a:fld id="{52FC10D2-CC4B-4F2D-9614-269147830E47}" type="slidenum">
              <a:rPr lang="en-GB" smtClean="0"/>
              <a:t>‹#›</a:t>
            </a:fld>
            <a:endParaRPr lang="en-GB"/>
          </a:p>
        </p:txBody>
      </p:sp>
    </p:spTree>
    <p:extLst>
      <p:ext uri="{BB962C8B-B14F-4D97-AF65-F5344CB8AC3E}">
        <p14:creationId xmlns:p14="http://schemas.microsoft.com/office/powerpoint/2010/main" val="3857493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0602C-B183-412D-9ACA-23D397373A6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GB"/>
          </a:p>
        </p:txBody>
      </p:sp>
      <p:sp>
        <p:nvSpPr>
          <p:cNvPr id="3" name="Content Placeholder 2">
            <a:extLst>
              <a:ext uri="{FF2B5EF4-FFF2-40B4-BE49-F238E27FC236}">
                <a16:creationId xmlns:a16="http://schemas.microsoft.com/office/drawing/2014/main" id="{64C17774-17AE-4948-B323-342864BE58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Text Placeholder 3">
            <a:extLst>
              <a:ext uri="{FF2B5EF4-FFF2-40B4-BE49-F238E27FC236}">
                <a16:creationId xmlns:a16="http://schemas.microsoft.com/office/drawing/2014/main" id="{FBC958F2-2D8A-4D5B-869B-0F3FC63F70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a:extLst>
              <a:ext uri="{FF2B5EF4-FFF2-40B4-BE49-F238E27FC236}">
                <a16:creationId xmlns:a16="http://schemas.microsoft.com/office/drawing/2014/main" id="{ACF68D36-FE09-4DD3-B16F-DFB8AD8FC2DB}"/>
              </a:ext>
            </a:extLst>
          </p:cNvPr>
          <p:cNvSpPr>
            <a:spLocks noGrp="1"/>
          </p:cNvSpPr>
          <p:nvPr>
            <p:ph type="dt" sz="half" idx="10"/>
          </p:nvPr>
        </p:nvSpPr>
        <p:spPr>
          <a:xfrm>
            <a:off x="838200" y="6356350"/>
            <a:ext cx="2743200" cy="365125"/>
          </a:xfrm>
          <a:prstGeom prst="rect">
            <a:avLst/>
          </a:prstGeom>
        </p:spPr>
        <p:txBody>
          <a:bodyPr/>
          <a:lstStyle/>
          <a:p>
            <a:fld id="{631B06DE-4445-4DCE-8B8D-74D5823EBBC5}" type="datetimeFigureOut">
              <a:rPr lang="en-GB" smtClean="0"/>
              <a:t>12/01/2022</a:t>
            </a:fld>
            <a:endParaRPr lang="en-GB"/>
          </a:p>
        </p:txBody>
      </p:sp>
      <p:sp>
        <p:nvSpPr>
          <p:cNvPr id="6" name="Footer Placeholder 5">
            <a:extLst>
              <a:ext uri="{FF2B5EF4-FFF2-40B4-BE49-F238E27FC236}">
                <a16:creationId xmlns:a16="http://schemas.microsoft.com/office/drawing/2014/main" id="{3A228372-2021-4FD5-A249-6BFDAF6ABBB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D2D4B400-AC1C-4E19-B18D-26AF93DA91FE}"/>
              </a:ext>
            </a:extLst>
          </p:cNvPr>
          <p:cNvSpPr>
            <a:spLocks noGrp="1"/>
          </p:cNvSpPr>
          <p:nvPr>
            <p:ph type="sldNum" sz="quarter" idx="12"/>
          </p:nvPr>
        </p:nvSpPr>
        <p:spPr>
          <a:xfrm>
            <a:off x="8610600" y="6356350"/>
            <a:ext cx="2743200" cy="365125"/>
          </a:xfrm>
          <a:prstGeom prst="rect">
            <a:avLst/>
          </a:prstGeom>
        </p:spPr>
        <p:txBody>
          <a:bodyPr/>
          <a:lstStyle/>
          <a:p>
            <a:fld id="{52FC10D2-CC4B-4F2D-9614-269147830E47}" type="slidenum">
              <a:rPr lang="en-GB" smtClean="0"/>
              <a:t>‹#›</a:t>
            </a:fld>
            <a:endParaRPr lang="en-GB"/>
          </a:p>
        </p:txBody>
      </p:sp>
    </p:spTree>
    <p:extLst>
      <p:ext uri="{BB962C8B-B14F-4D97-AF65-F5344CB8AC3E}">
        <p14:creationId xmlns:p14="http://schemas.microsoft.com/office/powerpoint/2010/main" val="589941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9C52-2470-407A-8CC0-17A2202041E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GB"/>
          </a:p>
        </p:txBody>
      </p:sp>
      <p:sp>
        <p:nvSpPr>
          <p:cNvPr id="3" name="Picture Placeholder 2">
            <a:extLst>
              <a:ext uri="{FF2B5EF4-FFF2-40B4-BE49-F238E27FC236}">
                <a16:creationId xmlns:a16="http://schemas.microsoft.com/office/drawing/2014/main" id="{556508B6-68A5-4E01-BB8A-AB6BCCA0B2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GB"/>
          </a:p>
        </p:txBody>
      </p:sp>
      <p:sp>
        <p:nvSpPr>
          <p:cNvPr id="4" name="Text Placeholder 3">
            <a:extLst>
              <a:ext uri="{FF2B5EF4-FFF2-40B4-BE49-F238E27FC236}">
                <a16:creationId xmlns:a16="http://schemas.microsoft.com/office/drawing/2014/main" id="{7868D717-C096-406F-8BA8-E9696573F7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a:extLst>
              <a:ext uri="{FF2B5EF4-FFF2-40B4-BE49-F238E27FC236}">
                <a16:creationId xmlns:a16="http://schemas.microsoft.com/office/drawing/2014/main" id="{AB0D630A-F6E4-4C09-BF0D-0A23D7BB4C28}"/>
              </a:ext>
            </a:extLst>
          </p:cNvPr>
          <p:cNvSpPr>
            <a:spLocks noGrp="1"/>
          </p:cNvSpPr>
          <p:nvPr>
            <p:ph type="dt" sz="half" idx="10"/>
          </p:nvPr>
        </p:nvSpPr>
        <p:spPr>
          <a:xfrm>
            <a:off x="838200" y="6356350"/>
            <a:ext cx="2743200" cy="365125"/>
          </a:xfrm>
          <a:prstGeom prst="rect">
            <a:avLst/>
          </a:prstGeom>
        </p:spPr>
        <p:txBody>
          <a:bodyPr/>
          <a:lstStyle/>
          <a:p>
            <a:fld id="{631B06DE-4445-4DCE-8B8D-74D5823EBBC5}" type="datetimeFigureOut">
              <a:rPr lang="en-GB" smtClean="0"/>
              <a:t>12/01/2022</a:t>
            </a:fld>
            <a:endParaRPr lang="en-GB"/>
          </a:p>
        </p:txBody>
      </p:sp>
      <p:sp>
        <p:nvSpPr>
          <p:cNvPr id="6" name="Footer Placeholder 5">
            <a:extLst>
              <a:ext uri="{FF2B5EF4-FFF2-40B4-BE49-F238E27FC236}">
                <a16:creationId xmlns:a16="http://schemas.microsoft.com/office/drawing/2014/main" id="{975B1847-7E5C-4CF0-B31C-ADA4EC397F1E}"/>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BF10D4D6-04D8-456F-BE99-3E509C447CDF}"/>
              </a:ext>
            </a:extLst>
          </p:cNvPr>
          <p:cNvSpPr>
            <a:spLocks noGrp="1"/>
          </p:cNvSpPr>
          <p:nvPr>
            <p:ph type="sldNum" sz="quarter" idx="12"/>
          </p:nvPr>
        </p:nvSpPr>
        <p:spPr>
          <a:xfrm>
            <a:off x="8610600" y="6356350"/>
            <a:ext cx="2743200" cy="365125"/>
          </a:xfrm>
          <a:prstGeom prst="rect">
            <a:avLst/>
          </a:prstGeom>
        </p:spPr>
        <p:txBody>
          <a:bodyPr/>
          <a:lstStyle/>
          <a:p>
            <a:fld id="{52FC10D2-CC4B-4F2D-9614-269147830E47}" type="slidenum">
              <a:rPr lang="en-GB" smtClean="0"/>
              <a:t>‹#›</a:t>
            </a:fld>
            <a:endParaRPr lang="en-GB"/>
          </a:p>
        </p:txBody>
      </p:sp>
    </p:spTree>
    <p:extLst>
      <p:ext uri="{BB962C8B-B14F-4D97-AF65-F5344CB8AC3E}">
        <p14:creationId xmlns:p14="http://schemas.microsoft.com/office/powerpoint/2010/main" val="224066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C7AA85-61BB-4AE6-8353-BFF89A0656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GB"/>
          </a:p>
        </p:txBody>
      </p:sp>
      <p:sp>
        <p:nvSpPr>
          <p:cNvPr id="3" name="Text Placeholder 2">
            <a:extLst>
              <a:ext uri="{FF2B5EF4-FFF2-40B4-BE49-F238E27FC236}">
                <a16:creationId xmlns:a16="http://schemas.microsoft.com/office/drawing/2014/main" id="{251F4A34-7641-4D13-8EF6-990FE8A31D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pic>
        <p:nvPicPr>
          <p:cNvPr id="8" name="Picture 7" descr="A picture containing drawing, clock&#10;&#10;Description automatically generated">
            <a:extLst>
              <a:ext uri="{FF2B5EF4-FFF2-40B4-BE49-F238E27FC236}">
                <a16:creationId xmlns:a16="http://schemas.microsoft.com/office/drawing/2014/main" id="{F2D5AFAD-B5B9-40B5-B4C4-9F1262B2ABDD}"/>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237393" y="6370191"/>
            <a:ext cx="2456428" cy="328079"/>
          </a:xfrm>
          <a:prstGeom prst="rect">
            <a:avLst/>
          </a:prstGeom>
        </p:spPr>
      </p:pic>
      <p:sp>
        <p:nvSpPr>
          <p:cNvPr id="10" name="TextBox 9">
            <a:extLst>
              <a:ext uri="{FF2B5EF4-FFF2-40B4-BE49-F238E27FC236}">
                <a16:creationId xmlns:a16="http://schemas.microsoft.com/office/drawing/2014/main" id="{79663464-C11D-4FB3-BFAC-D35E4008CDEF}"/>
              </a:ext>
            </a:extLst>
          </p:cNvPr>
          <p:cNvSpPr txBox="1"/>
          <p:nvPr userDrawn="1"/>
        </p:nvSpPr>
        <p:spPr>
          <a:xfrm>
            <a:off x="9985130" y="6359716"/>
            <a:ext cx="1969477" cy="338554"/>
          </a:xfrm>
          <a:prstGeom prst="rect">
            <a:avLst/>
          </a:prstGeom>
          <a:noFill/>
        </p:spPr>
        <p:txBody>
          <a:bodyPr wrap="square" rtlCol="0">
            <a:spAutoFit/>
          </a:bodyPr>
          <a:lstStyle/>
          <a:p>
            <a:pPr algn="r"/>
            <a:r>
              <a:rPr lang="en-GB" sz="1600" dirty="0">
                <a:latin typeface="Quicksand" panose="02070303000000060000" pitchFamily="18" charset="0"/>
              </a:rPr>
              <a:t>#</a:t>
            </a:r>
            <a:r>
              <a:rPr lang="en-GB" sz="1600" dirty="0" err="1">
                <a:latin typeface="Quicksand" panose="02070303000000060000" pitchFamily="18" charset="0"/>
              </a:rPr>
              <a:t>GlobalAIOnTour</a:t>
            </a:r>
            <a:endParaRPr lang="en-GB" sz="1600" dirty="0">
              <a:latin typeface="Quicksand" panose="02070303000000060000" pitchFamily="18" charset="0"/>
            </a:endParaRPr>
          </a:p>
        </p:txBody>
      </p:sp>
    </p:spTree>
    <p:extLst>
      <p:ext uri="{BB962C8B-B14F-4D97-AF65-F5344CB8AC3E}">
        <p14:creationId xmlns:p14="http://schemas.microsoft.com/office/powerpoint/2010/main" val="7856539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C7AA85-61BB-4AE6-8353-BFF89A0656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51F4A34-7641-4D13-8EF6-990FE8A31D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Box 5">
            <a:extLst>
              <a:ext uri="{FF2B5EF4-FFF2-40B4-BE49-F238E27FC236}">
                <a16:creationId xmlns:a16="http://schemas.microsoft.com/office/drawing/2014/main" id="{81B5BCD0-3291-4AE1-84A1-0D4B34ED802F}"/>
              </a:ext>
            </a:extLst>
          </p:cNvPr>
          <p:cNvSpPr txBox="1"/>
          <p:nvPr userDrawn="1"/>
        </p:nvSpPr>
        <p:spPr>
          <a:xfrm>
            <a:off x="9985130" y="6359716"/>
            <a:ext cx="1969477" cy="338554"/>
          </a:xfrm>
          <a:prstGeom prst="rect">
            <a:avLst/>
          </a:prstGeom>
          <a:noFill/>
        </p:spPr>
        <p:txBody>
          <a:bodyPr wrap="square" rtlCol="0">
            <a:spAutoFit/>
          </a:bodyPr>
          <a:lstStyle/>
          <a:p>
            <a:pPr algn="r"/>
            <a:r>
              <a:rPr lang="en-GB" sz="1600" dirty="0">
                <a:latin typeface="Quicksand" panose="02070303000000060000" pitchFamily="18" charset="0"/>
              </a:rPr>
              <a:t>#</a:t>
            </a:r>
            <a:r>
              <a:rPr lang="en-GB" sz="1600" dirty="0" err="1">
                <a:latin typeface="Quicksand" panose="02070303000000060000" pitchFamily="18" charset="0"/>
              </a:rPr>
              <a:t>GlobalAIOnTour</a:t>
            </a:r>
            <a:endParaRPr lang="en-GB" sz="1600" dirty="0">
              <a:latin typeface="Quicksand" panose="02070303000000060000" pitchFamily="18" charset="0"/>
            </a:endParaRPr>
          </a:p>
        </p:txBody>
      </p:sp>
    </p:spTree>
    <p:extLst>
      <p:ext uri="{BB962C8B-B14F-4D97-AF65-F5344CB8AC3E}">
        <p14:creationId xmlns:p14="http://schemas.microsoft.com/office/powerpoint/2010/main" val="12037505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9.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9.png"/><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www.hackster.io/JiongShi" TargetMode="External"/><Relationship Id="rId2" Type="http://schemas.openxmlformats.org/officeDocument/2006/relationships/hyperlink" Target="https://github.com/shijiong" TargetMode="Externa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twitter.com/dearsj001"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zh-cn/azure/cognitive-services/welcome" TargetMode="Externa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hyperlink" Target="https://github.com/microsoft/Windows-iotcore-samples/tree/master/Samples/RPiCognitiveService" TargetMode="External"/><Relationship Id="rId5" Type="http://schemas.openxmlformats.org/officeDocument/2006/relationships/hyperlink" Target="https://docs.microsoft.com/zh-cn/azure/cognitive-services/face/overview" TargetMode="External"/><Relationship Id="rId4" Type="http://schemas.openxmlformats.org/officeDocument/2006/relationships/hyperlink" Target="https://docs.microsoft.com/zh-cn/azure/cognitive-services/computer-visio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ruck&#10;&#10;Description automatically generated">
            <a:extLst>
              <a:ext uri="{FF2B5EF4-FFF2-40B4-BE49-F238E27FC236}">
                <a16:creationId xmlns:a16="http://schemas.microsoft.com/office/drawing/2014/main" id="{C9172C79-18C3-45E8-863F-21B697165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1" y="149469"/>
            <a:ext cx="12198703" cy="5336931"/>
          </a:xfrm>
          <a:prstGeom prst="rect">
            <a:avLst/>
          </a:prstGeom>
        </p:spPr>
      </p:pic>
      <p:sp>
        <p:nvSpPr>
          <p:cNvPr id="8" name="TextBox 7">
            <a:extLst>
              <a:ext uri="{FF2B5EF4-FFF2-40B4-BE49-F238E27FC236}">
                <a16:creationId xmlns:a16="http://schemas.microsoft.com/office/drawing/2014/main" id="{BF26F352-77E2-4488-969A-731E1858B7F3}"/>
              </a:ext>
            </a:extLst>
          </p:cNvPr>
          <p:cNvSpPr txBox="1"/>
          <p:nvPr/>
        </p:nvSpPr>
        <p:spPr>
          <a:xfrm>
            <a:off x="0" y="5231423"/>
            <a:ext cx="12192000" cy="1077218"/>
          </a:xfrm>
          <a:prstGeom prst="rect">
            <a:avLst/>
          </a:prstGeom>
          <a:noFill/>
        </p:spPr>
        <p:txBody>
          <a:bodyPr wrap="square" rtlCol="0">
            <a:spAutoFit/>
          </a:bodyPr>
          <a:lstStyle/>
          <a:p>
            <a:pPr algn="ctr"/>
            <a:r>
              <a:rPr lang="en-US" altLang="zh-CN" sz="3200" dirty="0">
                <a:latin typeface="Quicksand" panose="02070303000000060000" pitchFamily="18" charset="0"/>
              </a:rPr>
              <a:t> Global AI Bootcamp</a:t>
            </a:r>
          </a:p>
          <a:p>
            <a:pPr algn="ctr"/>
            <a:r>
              <a:rPr lang="en-US" altLang="zh-CN" sz="3200" dirty="0">
                <a:latin typeface="Quicksand" panose="02070303000000060000" pitchFamily="18" charset="0"/>
              </a:rPr>
              <a:t>15</a:t>
            </a:r>
            <a:r>
              <a:rPr lang="en-GB" sz="3200" dirty="0">
                <a:latin typeface="Quicksand" panose="02070303000000060000" pitchFamily="18" charset="0"/>
              </a:rPr>
              <a:t> Jan 2022</a:t>
            </a:r>
          </a:p>
        </p:txBody>
      </p:sp>
      <p:pic>
        <p:nvPicPr>
          <p:cNvPr id="2" name="图片 1">
            <a:extLst>
              <a:ext uri="{FF2B5EF4-FFF2-40B4-BE49-F238E27FC236}">
                <a16:creationId xmlns:a16="http://schemas.microsoft.com/office/drawing/2014/main" id="{72A50CB0-FA74-4EB6-A2DD-F5867D1EDB05}"/>
              </a:ext>
            </a:extLst>
          </p:cNvPr>
          <p:cNvPicPr>
            <a:picLocks noChangeAspect="1"/>
          </p:cNvPicPr>
          <p:nvPr/>
        </p:nvPicPr>
        <p:blipFill>
          <a:blip r:embed="rId3"/>
          <a:stretch>
            <a:fillRect/>
          </a:stretch>
        </p:blipFill>
        <p:spPr>
          <a:xfrm>
            <a:off x="4221548" y="3030926"/>
            <a:ext cx="1116291" cy="796147"/>
          </a:xfrm>
          <a:prstGeom prst="rect">
            <a:avLst/>
          </a:prstGeom>
        </p:spPr>
      </p:pic>
    </p:spTree>
    <p:extLst>
      <p:ext uri="{BB962C8B-B14F-4D97-AF65-F5344CB8AC3E}">
        <p14:creationId xmlns:p14="http://schemas.microsoft.com/office/powerpoint/2010/main" val="2863932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6D0CD9-0B03-4D8E-84A1-3FA6AF59BBD5}"/>
              </a:ext>
            </a:extLst>
          </p:cNvPr>
          <p:cNvSpPr/>
          <p:nvPr/>
        </p:nvSpPr>
        <p:spPr>
          <a:xfrm>
            <a:off x="0" y="0"/>
            <a:ext cx="12192000" cy="3255377"/>
          </a:xfrm>
          <a:prstGeom prst="rect">
            <a:avLst/>
          </a:prstGeom>
          <a:solidFill>
            <a:srgbClr val="D6532B"/>
          </a:solidFill>
          <a:ln>
            <a:solidFill>
              <a:srgbClr val="D653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picture containing truck&#10;&#10;Description automatically generated">
            <a:extLst>
              <a:ext uri="{FF2B5EF4-FFF2-40B4-BE49-F238E27FC236}">
                <a16:creationId xmlns:a16="http://schemas.microsoft.com/office/drawing/2014/main" id="{E75B44A5-ED43-4EEF-85EE-FCA9D38AE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161" y="3088501"/>
            <a:ext cx="8069677" cy="3539599"/>
          </a:xfrm>
          <a:prstGeom prst="rect">
            <a:avLst/>
          </a:prstGeom>
        </p:spPr>
      </p:pic>
      <p:sp>
        <p:nvSpPr>
          <p:cNvPr id="10" name="Título 2">
            <a:extLst>
              <a:ext uri="{FF2B5EF4-FFF2-40B4-BE49-F238E27FC236}">
                <a16:creationId xmlns:a16="http://schemas.microsoft.com/office/drawing/2014/main" id="{C6C40697-924E-4AB8-83A6-53DBD87580E8}"/>
              </a:ext>
            </a:extLst>
          </p:cNvPr>
          <p:cNvSpPr>
            <a:spLocks noGrp="1"/>
          </p:cNvSpPr>
          <p:nvPr/>
        </p:nvSpPr>
        <p:spPr>
          <a:xfrm>
            <a:off x="-1" y="1073690"/>
            <a:ext cx="12191999" cy="553998"/>
          </a:xfrm>
          <a:prstGeom prst="rect">
            <a:avLst/>
          </a:prstGeom>
          <a:noFill/>
        </p:spPr>
        <p:txBody>
          <a:bodyPr vert="horz" wrap="square" lIns="0" tIns="0" rIns="0" bIns="0" rtlCol="0" anchor="b" anchorCtr="0">
            <a:spAutoFit/>
          </a:bodyPr>
          <a:lstStyle>
            <a:lvl1pPr algn="ctr" defTabSz="932742" rtl="0" eaLnBrk="1" latinLnBrk="0" hangingPunct="1">
              <a:lnSpc>
                <a:spcPct val="100000"/>
              </a:lnSpc>
              <a:spcBef>
                <a:spcPct val="0"/>
              </a:spcBef>
              <a:buNone/>
              <a:defRPr lang="en-US" sz="3600" b="0" kern="1200" cap="none" spc="-50" baseline="0">
                <a:ln w="3175">
                  <a:noFill/>
                </a:ln>
                <a:solidFill>
                  <a:schemeClr val="bg1"/>
                </a:solidFill>
                <a:effectLst/>
                <a:latin typeface="Quicksand" pitchFamily="2" charset="0"/>
                <a:ea typeface="+mn-ea"/>
                <a:cs typeface="Segoe UI" panose="020B0502040204020203" pitchFamily="34" charset="0"/>
              </a:defRPr>
            </a:lvl1pPr>
          </a:lstStyle>
          <a:p>
            <a:r>
              <a:rPr lang="en-US" altLang="zh-CN" dirty="0"/>
              <a:t>3. Face APIs </a:t>
            </a:r>
            <a:r>
              <a:rPr lang="zh-CN" altLang="en-US" dirty="0"/>
              <a:t>简介</a:t>
            </a:r>
            <a:endParaRPr lang="es-ES" dirty="0"/>
          </a:p>
        </p:txBody>
      </p:sp>
      <p:pic>
        <p:nvPicPr>
          <p:cNvPr id="2" name="图片 1">
            <a:extLst>
              <a:ext uri="{FF2B5EF4-FFF2-40B4-BE49-F238E27FC236}">
                <a16:creationId xmlns:a16="http://schemas.microsoft.com/office/drawing/2014/main" id="{B980FEFA-F756-403C-B1CB-10B74FB02A0E}"/>
              </a:ext>
            </a:extLst>
          </p:cNvPr>
          <p:cNvPicPr>
            <a:picLocks noChangeAspect="1"/>
          </p:cNvPicPr>
          <p:nvPr/>
        </p:nvPicPr>
        <p:blipFill>
          <a:blip r:embed="rId3"/>
          <a:stretch>
            <a:fillRect/>
          </a:stretch>
        </p:blipFill>
        <p:spPr>
          <a:xfrm>
            <a:off x="4853353" y="5011111"/>
            <a:ext cx="731521" cy="521726"/>
          </a:xfrm>
          <a:prstGeom prst="rect">
            <a:avLst/>
          </a:prstGeom>
        </p:spPr>
      </p:pic>
    </p:spTree>
    <p:extLst>
      <p:ext uri="{BB962C8B-B14F-4D97-AF65-F5344CB8AC3E}">
        <p14:creationId xmlns:p14="http://schemas.microsoft.com/office/powerpoint/2010/main" val="3161499621"/>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p:txBody>
          <a:bodyPr/>
          <a:lstStyle/>
          <a:p>
            <a:r>
              <a:rPr lang="en-US" altLang="zh-CN" dirty="0"/>
              <a:t>3.1 Face APIs</a:t>
            </a:r>
            <a:r>
              <a:rPr lang="zh-CN" altLang="en-US" dirty="0"/>
              <a:t>服务是什么</a:t>
            </a:r>
            <a:endParaRPr lang="es-ES" dirty="0"/>
          </a:p>
        </p:txBody>
      </p:sp>
      <p:sp>
        <p:nvSpPr>
          <p:cNvPr id="2" name="文本框 1">
            <a:extLst>
              <a:ext uri="{FF2B5EF4-FFF2-40B4-BE49-F238E27FC236}">
                <a16:creationId xmlns:a16="http://schemas.microsoft.com/office/drawing/2014/main" id="{56DE5742-59E9-4197-A360-B33686163225}"/>
              </a:ext>
            </a:extLst>
          </p:cNvPr>
          <p:cNvSpPr txBox="1"/>
          <p:nvPr/>
        </p:nvSpPr>
        <p:spPr>
          <a:xfrm>
            <a:off x="922707" y="1490008"/>
            <a:ext cx="10515600" cy="1569660"/>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 Face APIs</a:t>
            </a:r>
            <a:r>
              <a:rPr lang="zh-CN" altLang="en-US" sz="2400" dirty="0"/>
              <a:t>提供用于检测、识别和分析图像中人脸的算法。 在许多不同的应用中，处理人脸信息的功能非常重要。 示例方案包括刷脸认证、自然用户界面、图像内容分析和管理、移动应用等等。</a:t>
            </a:r>
          </a:p>
          <a:p>
            <a:pPr marL="285750" indent="-285750">
              <a:buFont typeface="Arial" panose="020B0604020202020204" pitchFamily="34" charset="0"/>
              <a:buChar char="•"/>
            </a:pPr>
            <a:r>
              <a:rPr lang="zh-CN" altLang="en-US" sz="2400" dirty="0"/>
              <a:t>两种方式：使用 </a:t>
            </a:r>
            <a:r>
              <a:rPr lang="en-US" altLang="zh-CN" sz="2400" dirty="0"/>
              <a:t>Native SDK</a:t>
            </a:r>
            <a:r>
              <a:rPr lang="zh-CN" altLang="en-US" sz="2400" dirty="0"/>
              <a:t>，或者调用 </a:t>
            </a:r>
            <a:r>
              <a:rPr lang="en-US" altLang="zh-CN" sz="2400" dirty="0"/>
              <a:t>REST API</a:t>
            </a:r>
            <a:r>
              <a:rPr lang="zh-CN" altLang="en-US" sz="2400" dirty="0"/>
              <a:t>。</a:t>
            </a:r>
          </a:p>
        </p:txBody>
      </p:sp>
      <p:pic>
        <p:nvPicPr>
          <p:cNvPr id="3074" name="Picture 2" descr="一位女士和一位男士的图像，在其面部绘制了矩形并显示了年龄和性别">
            <a:extLst>
              <a:ext uri="{FF2B5EF4-FFF2-40B4-BE49-F238E27FC236}">
                <a16:creationId xmlns:a16="http://schemas.microsoft.com/office/drawing/2014/main" id="{006CE57A-2F4C-4522-BB15-A59F29D9E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642" y="3176910"/>
            <a:ext cx="6048789" cy="27741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包含三个列（代表不同的人）的网格，每个列包含三行人脸图像">
            <a:extLst>
              <a:ext uri="{FF2B5EF4-FFF2-40B4-BE49-F238E27FC236}">
                <a16:creationId xmlns:a16="http://schemas.microsoft.com/office/drawing/2014/main" id="{25C6933D-F193-44F4-80BF-286846FA4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964" y="2815571"/>
            <a:ext cx="3569836" cy="3252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176720"/>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p:txBody>
          <a:bodyPr/>
          <a:lstStyle/>
          <a:p>
            <a:r>
              <a:rPr lang="en-US" altLang="zh-CN" dirty="0"/>
              <a:t>3.2 Face API</a:t>
            </a:r>
            <a:r>
              <a:rPr lang="zh-CN" altLang="en-US" dirty="0"/>
              <a:t> 服务提供的功能</a:t>
            </a:r>
            <a:endParaRPr lang="es-ES" dirty="0"/>
          </a:p>
        </p:txBody>
      </p:sp>
      <p:sp>
        <p:nvSpPr>
          <p:cNvPr id="2" name="文本框 1">
            <a:extLst>
              <a:ext uri="{FF2B5EF4-FFF2-40B4-BE49-F238E27FC236}">
                <a16:creationId xmlns:a16="http://schemas.microsoft.com/office/drawing/2014/main" id="{56DE5742-59E9-4197-A360-B33686163225}"/>
              </a:ext>
            </a:extLst>
          </p:cNvPr>
          <p:cNvSpPr txBox="1"/>
          <p:nvPr/>
        </p:nvSpPr>
        <p:spPr>
          <a:xfrm>
            <a:off x="922707" y="1490008"/>
            <a:ext cx="10515600" cy="4770537"/>
          </a:xfrm>
          <a:prstGeom prst="rect">
            <a:avLst/>
          </a:prstGeom>
          <a:noFill/>
        </p:spPr>
        <p:txBody>
          <a:bodyPr wrap="square" rtlCol="0">
            <a:spAutoFit/>
          </a:bodyPr>
          <a:lstStyle/>
          <a:p>
            <a:pPr marL="285750" indent="-285750">
              <a:buFont typeface="Arial" panose="020B0604020202020204" pitchFamily="34" charset="0"/>
              <a:buChar char="•"/>
            </a:pPr>
            <a:r>
              <a:rPr lang="zh-CN" altLang="en-US" sz="2800" dirty="0"/>
              <a:t>人脸检测：可以检测图像中的人脸，并返回其位置的矩形坐标， 提取人脸的相关属性，包括头部姿势、性别、年龄、情感等。 </a:t>
            </a:r>
            <a:endParaRPr lang="en-US" altLang="zh-CN" sz="2800" dirty="0"/>
          </a:p>
          <a:p>
            <a:pPr marL="285750" indent="-285750">
              <a:buFont typeface="Arial" panose="020B0604020202020204" pitchFamily="34" charset="0"/>
              <a:buChar char="•"/>
            </a:pPr>
            <a:r>
              <a:rPr lang="zh-CN" altLang="en-US" sz="2800" dirty="0"/>
              <a:t>人脸验证：针对检测到的两个人脸执行身份验证，或从一个检测到的人脸对一个人员对象执行身份验证。</a:t>
            </a:r>
            <a:endParaRPr lang="en-US" altLang="zh-CN" sz="2800" dirty="0"/>
          </a:p>
          <a:p>
            <a:pPr marL="285750" indent="-285750">
              <a:buFont typeface="Arial" panose="020B0604020202020204" pitchFamily="34" charset="0"/>
              <a:buChar char="•"/>
            </a:pPr>
            <a:r>
              <a:rPr lang="zh-CN" altLang="en-US" sz="2800" dirty="0"/>
              <a:t>查找相似人脸：将某个目标人脸与一组候选人脸进行比较，以查找与目标人脸相似的一小组人脸。 </a:t>
            </a:r>
            <a:endParaRPr lang="en-US" altLang="zh-CN" sz="2800" dirty="0"/>
          </a:p>
          <a:p>
            <a:pPr marL="285750" indent="-285750">
              <a:buFont typeface="Arial" panose="020B0604020202020204" pitchFamily="34" charset="0"/>
              <a:buChar char="•"/>
            </a:pPr>
            <a:r>
              <a:rPr lang="zh-CN" altLang="en-US" sz="2800" dirty="0"/>
              <a:t>人脸分组：基于相似性将未知人脸的集合分为几组。 </a:t>
            </a:r>
            <a:endParaRPr lang="en-US" altLang="zh-CN" sz="2800" dirty="0"/>
          </a:p>
          <a:p>
            <a:pPr marL="285750" indent="-285750">
              <a:buFont typeface="Arial" panose="020B0604020202020204" pitchFamily="34" charset="0"/>
              <a:buChar char="•"/>
            </a:pPr>
            <a:r>
              <a:rPr lang="zh-CN" altLang="en-US" sz="2800" dirty="0"/>
              <a:t>人员识别：根据人员数据库识别检测到的人脸。 此功能可用于照片管理软件中的自动图像标记。需提前创建数据库，以后可以不断地对其进行编辑。</a:t>
            </a:r>
            <a:endParaRPr lang="en-US" altLang="zh-CN" sz="2800" dirty="0"/>
          </a:p>
          <a:p>
            <a:pPr marL="285750" indent="-285750">
              <a:buFont typeface="Arial" panose="020B0604020202020204" pitchFamily="34" charset="0"/>
              <a:buChar char="•"/>
            </a:pPr>
            <a:endParaRPr lang="zh-CN" altLang="en-US" sz="2400" dirty="0"/>
          </a:p>
        </p:txBody>
      </p:sp>
    </p:spTree>
    <p:extLst>
      <p:ext uri="{BB962C8B-B14F-4D97-AF65-F5344CB8AC3E}">
        <p14:creationId xmlns:p14="http://schemas.microsoft.com/office/powerpoint/2010/main" val="2905690256"/>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p:txBody>
          <a:bodyPr/>
          <a:lstStyle/>
          <a:p>
            <a:r>
              <a:rPr lang="en-US" altLang="zh-CN" dirty="0"/>
              <a:t>3.3 Face API</a:t>
            </a:r>
            <a:r>
              <a:rPr lang="zh-CN" altLang="en-US" dirty="0"/>
              <a:t> 对图像的要求</a:t>
            </a:r>
            <a:endParaRPr lang="es-ES" dirty="0"/>
          </a:p>
        </p:txBody>
      </p:sp>
      <p:sp>
        <p:nvSpPr>
          <p:cNvPr id="2" name="文本框 1">
            <a:extLst>
              <a:ext uri="{FF2B5EF4-FFF2-40B4-BE49-F238E27FC236}">
                <a16:creationId xmlns:a16="http://schemas.microsoft.com/office/drawing/2014/main" id="{56DE5742-59E9-4197-A360-B33686163225}"/>
              </a:ext>
            </a:extLst>
          </p:cNvPr>
          <p:cNvSpPr txBox="1"/>
          <p:nvPr/>
        </p:nvSpPr>
        <p:spPr>
          <a:xfrm>
            <a:off x="922707" y="1490008"/>
            <a:ext cx="10515600" cy="1815882"/>
          </a:xfrm>
          <a:prstGeom prst="rect">
            <a:avLst/>
          </a:prstGeom>
          <a:noFill/>
        </p:spPr>
        <p:txBody>
          <a:bodyPr wrap="square" rtlCol="0">
            <a:spAutoFit/>
          </a:bodyPr>
          <a:lstStyle/>
          <a:p>
            <a:pPr marL="285750" indent="-285750">
              <a:buFont typeface="Arial" panose="020B0604020202020204" pitchFamily="34" charset="0"/>
              <a:buChar char="•"/>
            </a:pPr>
            <a:r>
              <a:rPr lang="zh-CN" altLang="en-US" sz="2800" dirty="0"/>
              <a:t>图像必须是 </a:t>
            </a:r>
            <a:r>
              <a:rPr lang="en-US" altLang="zh-CN" sz="2800" dirty="0"/>
              <a:t>JPEG</a:t>
            </a:r>
            <a:r>
              <a:rPr lang="zh-CN" altLang="en-US" sz="2800" dirty="0"/>
              <a:t>、</a:t>
            </a:r>
            <a:r>
              <a:rPr lang="en-US" altLang="zh-CN" sz="2800" dirty="0"/>
              <a:t>PNG</a:t>
            </a:r>
            <a:r>
              <a:rPr lang="zh-CN" altLang="en-US" sz="2800" dirty="0"/>
              <a:t>、</a:t>
            </a:r>
            <a:r>
              <a:rPr lang="en-US" altLang="zh-CN" sz="2800" dirty="0"/>
              <a:t>BMP </a:t>
            </a:r>
            <a:r>
              <a:rPr lang="zh-CN" altLang="en-US" sz="2800" dirty="0"/>
              <a:t>或 </a:t>
            </a:r>
            <a:r>
              <a:rPr lang="en-US" altLang="zh-CN" sz="2800" dirty="0"/>
              <a:t>GIF</a:t>
            </a:r>
            <a:r>
              <a:rPr lang="zh-CN" altLang="en-US" sz="2800" dirty="0"/>
              <a:t>（第一帧）格式。</a:t>
            </a:r>
          </a:p>
          <a:p>
            <a:pPr marL="285750" indent="-285750">
              <a:buFont typeface="Arial" panose="020B0604020202020204" pitchFamily="34" charset="0"/>
              <a:buChar char="•"/>
            </a:pPr>
            <a:r>
              <a:rPr lang="zh-CN" altLang="en-US" sz="2800" dirty="0"/>
              <a:t>图像的文件大小必须大于</a:t>
            </a:r>
            <a:r>
              <a:rPr lang="en-US" altLang="zh-CN" sz="2800" dirty="0"/>
              <a:t>1K</a:t>
            </a:r>
            <a:r>
              <a:rPr lang="zh-CN" altLang="en-US" sz="2800" dirty="0"/>
              <a:t>，小于</a:t>
            </a:r>
            <a:r>
              <a:rPr lang="en-US" altLang="zh-CN" sz="2800" dirty="0"/>
              <a:t>4 M</a:t>
            </a:r>
            <a:r>
              <a:rPr lang="zh-CN" altLang="en-US" sz="2800" dirty="0"/>
              <a:t>字节 。</a:t>
            </a:r>
            <a:endParaRPr lang="en-US" altLang="zh-CN" sz="2800" dirty="0"/>
          </a:p>
          <a:p>
            <a:pPr marL="285750" indent="-285750">
              <a:buFont typeface="Arial" panose="020B0604020202020204" pitchFamily="34" charset="0"/>
              <a:buChar char="•"/>
            </a:pPr>
            <a:r>
              <a:rPr lang="zh-CN" altLang="en-US" sz="2800" dirty="0"/>
              <a:t>图像的尺寸必须大于 </a:t>
            </a:r>
            <a:r>
              <a:rPr lang="en-US" altLang="zh-CN" sz="2800" dirty="0"/>
              <a:t>50 x 50</a:t>
            </a:r>
            <a:r>
              <a:rPr lang="zh-CN" altLang="en-US" sz="2800" dirty="0"/>
              <a:t>，小于</a:t>
            </a:r>
            <a:r>
              <a:rPr lang="en-US" altLang="zh-CN" sz="2800" dirty="0"/>
              <a:t> 1920 x 1080</a:t>
            </a:r>
            <a:r>
              <a:rPr lang="zh-CN" altLang="en-US" sz="2800" dirty="0"/>
              <a:t>像素。</a:t>
            </a:r>
            <a:endParaRPr lang="en-US" altLang="zh-CN" sz="2800" dirty="0"/>
          </a:p>
          <a:p>
            <a:pPr marL="285750" indent="-285750">
              <a:buFont typeface="Arial" panose="020B0604020202020204" pitchFamily="34" charset="0"/>
              <a:buChar char="•"/>
            </a:pPr>
            <a:r>
              <a:rPr lang="zh-CN" altLang="en-US" sz="2800" dirty="0"/>
              <a:t>同一张图像中，最多检测</a:t>
            </a:r>
            <a:r>
              <a:rPr lang="en-US" altLang="zh-CN" sz="2800" dirty="0"/>
              <a:t>100</a:t>
            </a:r>
            <a:r>
              <a:rPr lang="zh-CN" altLang="en-US" sz="2800" dirty="0"/>
              <a:t>个人脸信息。</a:t>
            </a:r>
          </a:p>
        </p:txBody>
      </p:sp>
      <p:pic>
        <p:nvPicPr>
          <p:cNvPr id="4098" name="Picture 2" descr="Face Verification – Face API – Microsoft Azure Cognitive Services ...">
            <a:extLst>
              <a:ext uri="{FF2B5EF4-FFF2-40B4-BE49-F238E27FC236}">
                <a16:creationId xmlns:a16="http://schemas.microsoft.com/office/drawing/2014/main" id="{4DF11AC8-EF34-489B-9E9A-A0BE59E62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1718" y="3572615"/>
            <a:ext cx="3981979" cy="228652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Example: Identify faces in images - Face - Azure Cognitive ...">
            <a:extLst>
              <a:ext uri="{FF2B5EF4-FFF2-40B4-BE49-F238E27FC236}">
                <a16:creationId xmlns:a16="http://schemas.microsoft.com/office/drawing/2014/main" id="{9BE6A9F2-2E4F-4419-8730-5889993E3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2578" y="3552111"/>
            <a:ext cx="3456953" cy="2307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360920"/>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6D0CD9-0B03-4D8E-84A1-3FA6AF59BBD5}"/>
              </a:ext>
            </a:extLst>
          </p:cNvPr>
          <p:cNvSpPr/>
          <p:nvPr/>
        </p:nvSpPr>
        <p:spPr>
          <a:xfrm>
            <a:off x="0" y="0"/>
            <a:ext cx="12192000" cy="3255377"/>
          </a:xfrm>
          <a:prstGeom prst="rect">
            <a:avLst/>
          </a:prstGeom>
          <a:solidFill>
            <a:srgbClr val="D6532B"/>
          </a:solidFill>
          <a:ln>
            <a:solidFill>
              <a:srgbClr val="D653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picture containing truck&#10;&#10;Description automatically generated">
            <a:extLst>
              <a:ext uri="{FF2B5EF4-FFF2-40B4-BE49-F238E27FC236}">
                <a16:creationId xmlns:a16="http://schemas.microsoft.com/office/drawing/2014/main" id="{E75B44A5-ED43-4EEF-85EE-FCA9D38AE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161" y="3088501"/>
            <a:ext cx="8069677" cy="3539599"/>
          </a:xfrm>
          <a:prstGeom prst="rect">
            <a:avLst/>
          </a:prstGeom>
        </p:spPr>
      </p:pic>
      <p:sp>
        <p:nvSpPr>
          <p:cNvPr id="10" name="Título 2">
            <a:extLst>
              <a:ext uri="{FF2B5EF4-FFF2-40B4-BE49-F238E27FC236}">
                <a16:creationId xmlns:a16="http://schemas.microsoft.com/office/drawing/2014/main" id="{C6C40697-924E-4AB8-83A6-53DBD87580E8}"/>
              </a:ext>
            </a:extLst>
          </p:cNvPr>
          <p:cNvSpPr>
            <a:spLocks noGrp="1"/>
          </p:cNvSpPr>
          <p:nvPr/>
        </p:nvSpPr>
        <p:spPr>
          <a:xfrm>
            <a:off x="-1" y="1073690"/>
            <a:ext cx="12191999" cy="553998"/>
          </a:xfrm>
          <a:prstGeom prst="rect">
            <a:avLst/>
          </a:prstGeom>
          <a:noFill/>
        </p:spPr>
        <p:txBody>
          <a:bodyPr vert="horz" wrap="square" lIns="0" tIns="0" rIns="0" bIns="0" rtlCol="0" anchor="b" anchorCtr="0">
            <a:spAutoFit/>
          </a:bodyPr>
          <a:lstStyle>
            <a:lvl1pPr algn="ctr" defTabSz="932742" rtl="0" eaLnBrk="1" latinLnBrk="0" hangingPunct="1">
              <a:lnSpc>
                <a:spcPct val="100000"/>
              </a:lnSpc>
              <a:spcBef>
                <a:spcPct val="0"/>
              </a:spcBef>
              <a:buNone/>
              <a:defRPr lang="en-US" sz="3600" b="0" kern="1200" cap="none" spc="-50" baseline="0">
                <a:ln w="3175">
                  <a:noFill/>
                </a:ln>
                <a:solidFill>
                  <a:schemeClr val="bg1"/>
                </a:solidFill>
                <a:effectLst/>
                <a:latin typeface="Quicksand" pitchFamily="2" charset="0"/>
                <a:ea typeface="+mn-ea"/>
                <a:cs typeface="Segoe UI" panose="020B0502040204020203" pitchFamily="34" charset="0"/>
              </a:defRPr>
            </a:lvl1pPr>
          </a:lstStyle>
          <a:p>
            <a:r>
              <a:rPr lang="en-US" altLang="zh-CN" dirty="0"/>
              <a:t>4. </a:t>
            </a:r>
            <a:r>
              <a:rPr lang="zh-CN" altLang="en-US" dirty="0"/>
              <a:t>微软</a:t>
            </a:r>
            <a:r>
              <a:rPr lang="en-US" altLang="zh-CN" dirty="0"/>
              <a:t>Azure Custom Vision</a:t>
            </a:r>
            <a:r>
              <a:rPr lang="zh-CN" altLang="en-US" dirty="0"/>
              <a:t>简介</a:t>
            </a:r>
            <a:endParaRPr lang="es-ES" dirty="0"/>
          </a:p>
        </p:txBody>
      </p:sp>
      <p:pic>
        <p:nvPicPr>
          <p:cNvPr id="2" name="图片 1">
            <a:extLst>
              <a:ext uri="{FF2B5EF4-FFF2-40B4-BE49-F238E27FC236}">
                <a16:creationId xmlns:a16="http://schemas.microsoft.com/office/drawing/2014/main" id="{47A62001-A6D1-43D8-8C68-DBBCAE7BAF7D}"/>
              </a:ext>
            </a:extLst>
          </p:cNvPr>
          <p:cNvPicPr>
            <a:picLocks noChangeAspect="1"/>
          </p:cNvPicPr>
          <p:nvPr/>
        </p:nvPicPr>
        <p:blipFill>
          <a:blip r:embed="rId3"/>
          <a:stretch>
            <a:fillRect/>
          </a:stretch>
        </p:blipFill>
        <p:spPr>
          <a:xfrm>
            <a:off x="4842142" y="4994856"/>
            <a:ext cx="763527" cy="544553"/>
          </a:xfrm>
          <a:prstGeom prst="rect">
            <a:avLst/>
          </a:prstGeom>
        </p:spPr>
      </p:pic>
    </p:spTree>
    <p:extLst>
      <p:ext uri="{BB962C8B-B14F-4D97-AF65-F5344CB8AC3E}">
        <p14:creationId xmlns:p14="http://schemas.microsoft.com/office/powerpoint/2010/main" val="4259331875"/>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p:txBody>
          <a:bodyPr/>
          <a:lstStyle/>
          <a:p>
            <a:r>
              <a:rPr lang="en-US" altLang="zh-CN" dirty="0"/>
              <a:t>4.1 Azure Custom Vision</a:t>
            </a:r>
            <a:r>
              <a:rPr lang="zh-CN" altLang="en-US" dirty="0"/>
              <a:t>是什么</a:t>
            </a:r>
            <a:endParaRPr lang="es-ES" dirty="0"/>
          </a:p>
        </p:txBody>
      </p:sp>
      <p:sp>
        <p:nvSpPr>
          <p:cNvPr id="2" name="文本框 1">
            <a:extLst>
              <a:ext uri="{FF2B5EF4-FFF2-40B4-BE49-F238E27FC236}">
                <a16:creationId xmlns:a16="http://schemas.microsoft.com/office/drawing/2014/main" id="{56DE5742-59E9-4197-A360-B33686163225}"/>
              </a:ext>
            </a:extLst>
          </p:cNvPr>
          <p:cNvSpPr txBox="1"/>
          <p:nvPr/>
        </p:nvSpPr>
        <p:spPr>
          <a:xfrm>
            <a:off x="922707" y="1490008"/>
            <a:ext cx="10515600" cy="1938992"/>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Azure </a:t>
            </a:r>
            <a:r>
              <a:rPr lang="zh-CN" altLang="en-US" sz="2400" dirty="0"/>
              <a:t>自定义视觉是一种图像识别服务，可用于</a:t>
            </a:r>
            <a:r>
              <a:rPr lang="zh-CN" altLang="en-US" sz="2400" u="sng" dirty="0"/>
              <a:t>构建、部署和改进</a:t>
            </a:r>
            <a:r>
              <a:rPr lang="zh-CN" altLang="en-US" sz="2400" dirty="0"/>
              <a:t>用户自己的图像标识符模型。</a:t>
            </a:r>
            <a:endParaRPr lang="en-US" altLang="zh-CN" sz="2400" dirty="0"/>
          </a:p>
          <a:p>
            <a:pPr marL="285750" indent="-285750">
              <a:buFont typeface="Arial" panose="020B0604020202020204" pitchFamily="34" charset="0"/>
              <a:buChar char="•"/>
            </a:pPr>
            <a:r>
              <a:rPr lang="en-US" altLang="zh-CN" sz="2400" dirty="0"/>
              <a:t>Azure</a:t>
            </a:r>
            <a:r>
              <a:rPr lang="zh-CN" altLang="en-US" sz="2400" dirty="0"/>
              <a:t>自定义视觉项目可以有两种类型：分类和对象检测。</a:t>
            </a:r>
            <a:endParaRPr lang="en-US" altLang="zh-CN" sz="2400" dirty="0"/>
          </a:p>
          <a:p>
            <a:pPr marL="285750" indent="-285750">
              <a:buFont typeface="Arial" panose="020B0604020202020204" pitchFamily="34" charset="0"/>
              <a:buChar char="•"/>
            </a:pPr>
            <a:r>
              <a:rPr lang="zh-CN" altLang="en-US" sz="2400" dirty="0"/>
              <a:t>与计算机视觉</a:t>
            </a:r>
            <a:r>
              <a:rPr lang="en-US" altLang="zh-CN" sz="2400" dirty="0"/>
              <a:t>(Computer Vision)</a:t>
            </a:r>
            <a:r>
              <a:rPr lang="zh-CN" altLang="en-US" sz="2400" dirty="0"/>
              <a:t>服务不同，自定义视觉允许用户指定自己的标签并训练自定义模型以对其进行检测。</a:t>
            </a:r>
          </a:p>
        </p:txBody>
      </p:sp>
      <p:pic>
        <p:nvPicPr>
          <p:cNvPr id="7" name="图片 6">
            <a:extLst>
              <a:ext uri="{FF2B5EF4-FFF2-40B4-BE49-F238E27FC236}">
                <a16:creationId xmlns:a16="http://schemas.microsoft.com/office/drawing/2014/main" id="{357B4C81-EB8D-4B26-9D1E-130FA899F243}"/>
              </a:ext>
            </a:extLst>
          </p:cNvPr>
          <p:cNvPicPr>
            <a:picLocks noChangeAspect="1"/>
          </p:cNvPicPr>
          <p:nvPr/>
        </p:nvPicPr>
        <p:blipFill rotWithShape="1">
          <a:blip r:embed="rId2"/>
          <a:srcRect b="16548"/>
          <a:stretch/>
        </p:blipFill>
        <p:spPr>
          <a:xfrm>
            <a:off x="1728107" y="3571829"/>
            <a:ext cx="8735786" cy="2422854"/>
          </a:xfrm>
          <a:prstGeom prst="rect">
            <a:avLst/>
          </a:prstGeom>
        </p:spPr>
      </p:pic>
    </p:spTree>
    <p:extLst>
      <p:ext uri="{BB962C8B-B14F-4D97-AF65-F5344CB8AC3E}">
        <p14:creationId xmlns:p14="http://schemas.microsoft.com/office/powerpoint/2010/main" val="1928969806"/>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p:txBody>
          <a:bodyPr/>
          <a:lstStyle/>
          <a:p>
            <a:r>
              <a:rPr lang="en-US" altLang="zh-CN" dirty="0"/>
              <a:t>4.2 Azure Custom Vision</a:t>
            </a:r>
            <a:r>
              <a:rPr lang="zh-CN" altLang="en-US" dirty="0"/>
              <a:t>服务配额</a:t>
            </a:r>
            <a:endParaRPr lang="es-ES" dirty="0"/>
          </a:p>
        </p:txBody>
      </p:sp>
      <p:graphicFrame>
        <p:nvGraphicFramePr>
          <p:cNvPr id="2" name="表格 1">
            <a:extLst>
              <a:ext uri="{FF2B5EF4-FFF2-40B4-BE49-F238E27FC236}">
                <a16:creationId xmlns:a16="http://schemas.microsoft.com/office/drawing/2014/main" id="{0B9A5355-CB18-48F4-873E-A82A55C6EBEF}"/>
              </a:ext>
            </a:extLst>
          </p:cNvPr>
          <p:cNvGraphicFramePr>
            <a:graphicFrameLocks noGrp="1"/>
          </p:cNvGraphicFramePr>
          <p:nvPr/>
        </p:nvGraphicFramePr>
        <p:xfrm>
          <a:off x="1055914" y="1367895"/>
          <a:ext cx="9225642" cy="4432274"/>
        </p:xfrm>
        <a:graphic>
          <a:graphicData uri="http://schemas.openxmlformats.org/drawingml/2006/table">
            <a:tbl>
              <a:tblPr>
                <a:tableStyleId>{5DA37D80-6434-44D0-A028-1B22A696006F}</a:tableStyleId>
              </a:tblPr>
              <a:tblGrid>
                <a:gridCol w="3672203">
                  <a:extLst>
                    <a:ext uri="{9D8B030D-6E8A-4147-A177-3AD203B41FA5}">
                      <a16:colId xmlns:a16="http://schemas.microsoft.com/office/drawing/2014/main" val="2245041766"/>
                    </a:ext>
                  </a:extLst>
                </a:gridCol>
                <a:gridCol w="2888166">
                  <a:extLst>
                    <a:ext uri="{9D8B030D-6E8A-4147-A177-3AD203B41FA5}">
                      <a16:colId xmlns:a16="http://schemas.microsoft.com/office/drawing/2014/main" val="1251245731"/>
                    </a:ext>
                  </a:extLst>
                </a:gridCol>
                <a:gridCol w="2665273">
                  <a:extLst>
                    <a:ext uri="{9D8B030D-6E8A-4147-A177-3AD203B41FA5}">
                      <a16:colId xmlns:a16="http://schemas.microsoft.com/office/drawing/2014/main" val="1947671087"/>
                    </a:ext>
                  </a:extLst>
                </a:gridCol>
              </a:tblGrid>
              <a:tr h="406108">
                <a:tc>
                  <a:txBody>
                    <a:bodyPr/>
                    <a:lstStyle/>
                    <a:p>
                      <a:pPr algn="l" fontAlgn="t"/>
                      <a:endParaRPr lang="zh-CN" altLang="en-US" sz="2400" dirty="0">
                        <a:effectLst/>
                      </a:endParaRPr>
                    </a:p>
                  </a:txBody>
                  <a:tcPr marL="63990" marR="63990" marT="31995" marB="31995"/>
                </a:tc>
                <a:tc>
                  <a:txBody>
                    <a:bodyPr/>
                    <a:lstStyle/>
                    <a:p>
                      <a:pPr algn="ctr" fontAlgn="t"/>
                      <a:r>
                        <a:rPr lang="en-US" sz="2400" b="1" dirty="0">
                          <a:effectLst/>
                        </a:rPr>
                        <a:t>F0(</a:t>
                      </a:r>
                      <a:r>
                        <a:rPr lang="zh-CN" altLang="en-US" sz="2400" b="1" dirty="0">
                          <a:effectLst/>
                        </a:rPr>
                        <a:t>免费</a:t>
                      </a:r>
                      <a:r>
                        <a:rPr lang="en-US" altLang="zh-CN" sz="2400" b="1" dirty="0">
                          <a:effectLst/>
                        </a:rPr>
                        <a:t>)</a:t>
                      </a:r>
                      <a:endParaRPr lang="zh-CN" altLang="en-US" sz="2400" dirty="0">
                        <a:effectLst/>
                      </a:endParaRPr>
                    </a:p>
                  </a:txBody>
                  <a:tcPr marL="63990" marR="63990" marT="31995" marB="31995"/>
                </a:tc>
                <a:tc>
                  <a:txBody>
                    <a:bodyPr/>
                    <a:lstStyle/>
                    <a:p>
                      <a:pPr algn="ctr" fontAlgn="t"/>
                      <a:r>
                        <a:rPr lang="en-US" sz="2400" b="1" dirty="0">
                          <a:effectLst/>
                        </a:rPr>
                        <a:t>S0(</a:t>
                      </a:r>
                      <a:r>
                        <a:rPr lang="zh-CN" altLang="en-US" sz="2400" b="1" dirty="0">
                          <a:effectLst/>
                        </a:rPr>
                        <a:t>标准</a:t>
                      </a:r>
                      <a:r>
                        <a:rPr lang="en-US" altLang="zh-CN" sz="2400" b="1" dirty="0">
                          <a:effectLst/>
                        </a:rPr>
                        <a:t>)</a:t>
                      </a:r>
                      <a:endParaRPr lang="zh-CN" altLang="en-US" sz="2400" dirty="0">
                        <a:effectLst/>
                      </a:endParaRPr>
                    </a:p>
                  </a:txBody>
                  <a:tcPr marL="63990" marR="63990" marT="31995" marB="31995"/>
                </a:tc>
                <a:extLst>
                  <a:ext uri="{0D108BD9-81ED-4DB2-BD59-A6C34878D82A}">
                    <a16:rowId xmlns:a16="http://schemas.microsoft.com/office/drawing/2014/main" val="2965218134"/>
                  </a:ext>
                </a:extLst>
              </a:tr>
              <a:tr h="406108">
                <a:tc>
                  <a:txBody>
                    <a:bodyPr/>
                    <a:lstStyle/>
                    <a:p>
                      <a:pPr algn="l" fontAlgn="t"/>
                      <a:r>
                        <a:rPr lang="zh-CN" altLang="en-US" sz="2400" dirty="0">
                          <a:effectLst/>
                        </a:rPr>
                        <a:t>项目</a:t>
                      </a:r>
                    </a:p>
                  </a:txBody>
                  <a:tcPr marL="63990" marR="63990" marT="31995" marB="31995"/>
                </a:tc>
                <a:tc>
                  <a:txBody>
                    <a:bodyPr/>
                    <a:lstStyle/>
                    <a:p>
                      <a:pPr algn="ctr" fontAlgn="t"/>
                      <a:r>
                        <a:rPr lang="en-US" altLang="zh-CN" sz="2400" dirty="0">
                          <a:effectLst/>
                        </a:rPr>
                        <a:t>2</a:t>
                      </a:r>
                    </a:p>
                  </a:txBody>
                  <a:tcPr marL="63990" marR="63990" marT="31995" marB="31995"/>
                </a:tc>
                <a:tc>
                  <a:txBody>
                    <a:bodyPr/>
                    <a:lstStyle/>
                    <a:p>
                      <a:pPr algn="ctr" fontAlgn="t"/>
                      <a:r>
                        <a:rPr lang="en-US" altLang="zh-CN" sz="2400">
                          <a:effectLst/>
                        </a:rPr>
                        <a:t>100</a:t>
                      </a:r>
                    </a:p>
                  </a:txBody>
                  <a:tcPr marL="63990" marR="63990" marT="31995" marB="31995"/>
                </a:tc>
                <a:extLst>
                  <a:ext uri="{0D108BD9-81ED-4DB2-BD59-A6C34878D82A}">
                    <a16:rowId xmlns:a16="http://schemas.microsoft.com/office/drawing/2014/main" val="2968813034"/>
                  </a:ext>
                </a:extLst>
              </a:tr>
              <a:tr h="408200">
                <a:tc>
                  <a:txBody>
                    <a:bodyPr/>
                    <a:lstStyle/>
                    <a:p>
                      <a:pPr algn="l" fontAlgn="t"/>
                      <a:r>
                        <a:rPr lang="zh-CN" altLang="en-US" sz="2400" dirty="0">
                          <a:effectLst/>
                        </a:rPr>
                        <a:t>每项目训练图像数</a:t>
                      </a:r>
                    </a:p>
                  </a:txBody>
                  <a:tcPr marL="63990" marR="63990" marT="31995" marB="31995"/>
                </a:tc>
                <a:tc>
                  <a:txBody>
                    <a:bodyPr/>
                    <a:lstStyle/>
                    <a:p>
                      <a:pPr algn="ctr" fontAlgn="t"/>
                      <a:r>
                        <a:rPr lang="en-US" altLang="zh-CN" sz="2400">
                          <a:effectLst/>
                        </a:rPr>
                        <a:t>5,000</a:t>
                      </a:r>
                    </a:p>
                  </a:txBody>
                  <a:tcPr marL="63990" marR="63990" marT="31995" marB="31995"/>
                </a:tc>
                <a:tc>
                  <a:txBody>
                    <a:bodyPr/>
                    <a:lstStyle/>
                    <a:p>
                      <a:pPr algn="ctr" fontAlgn="t"/>
                      <a:r>
                        <a:rPr lang="en-US" altLang="zh-CN" sz="2400" dirty="0">
                          <a:effectLst/>
                        </a:rPr>
                        <a:t>100,000</a:t>
                      </a:r>
                    </a:p>
                  </a:txBody>
                  <a:tcPr marL="63990" marR="63990" marT="31995" marB="31995"/>
                </a:tc>
                <a:extLst>
                  <a:ext uri="{0D108BD9-81ED-4DB2-BD59-A6C34878D82A}">
                    <a16:rowId xmlns:a16="http://schemas.microsoft.com/office/drawing/2014/main" val="2291418615"/>
                  </a:ext>
                </a:extLst>
              </a:tr>
              <a:tr h="408200">
                <a:tc>
                  <a:txBody>
                    <a:bodyPr/>
                    <a:lstStyle/>
                    <a:p>
                      <a:pPr algn="l" fontAlgn="t"/>
                      <a:r>
                        <a:rPr lang="zh-CN" altLang="en-US" sz="2400">
                          <a:effectLst/>
                        </a:rPr>
                        <a:t>每月预测数</a:t>
                      </a:r>
                    </a:p>
                  </a:txBody>
                  <a:tcPr marL="63990" marR="63990" marT="31995" marB="31995"/>
                </a:tc>
                <a:tc>
                  <a:txBody>
                    <a:bodyPr/>
                    <a:lstStyle/>
                    <a:p>
                      <a:pPr algn="ctr" fontAlgn="t"/>
                      <a:r>
                        <a:rPr lang="en-US" altLang="zh-CN" sz="2400">
                          <a:effectLst/>
                        </a:rPr>
                        <a:t>10,000</a:t>
                      </a:r>
                    </a:p>
                  </a:txBody>
                  <a:tcPr marL="63990" marR="63990" marT="31995" marB="31995"/>
                </a:tc>
                <a:tc>
                  <a:txBody>
                    <a:bodyPr/>
                    <a:lstStyle/>
                    <a:p>
                      <a:pPr algn="ctr" fontAlgn="t"/>
                      <a:r>
                        <a:rPr lang="zh-CN" altLang="en-US" sz="2400" dirty="0">
                          <a:effectLst/>
                        </a:rPr>
                        <a:t>无限制</a:t>
                      </a:r>
                    </a:p>
                  </a:txBody>
                  <a:tcPr marL="63990" marR="63990" marT="31995" marB="31995"/>
                </a:tc>
                <a:extLst>
                  <a:ext uri="{0D108BD9-81ED-4DB2-BD59-A6C34878D82A}">
                    <a16:rowId xmlns:a16="http://schemas.microsoft.com/office/drawing/2014/main" val="1660445072"/>
                  </a:ext>
                </a:extLst>
              </a:tr>
              <a:tr h="408200">
                <a:tc>
                  <a:txBody>
                    <a:bodyPr/>
                    <a:lstStyle/>
                    <a:p>
                      <a:pPr algn="l" fontAlgn="t"/>
                      <a:r>
                        <a:rPr lang="zh-CN" altLang="en-US" sz="2400">
                          <a:effectLst/>
                        </a:rPr>
                        <a:t>每项目标记数</a:t>
                      </a:r>
                    </a:p>
                  </a:txBody>
                  <a:tcPr marL="63990" marR="63990" marT="31995" marB="31995"/>
                </a:tc>
                <a:tc>
                  <a:txBody>
                    <a:bodyPr/>
                    <a:lstStyle/>
                    <a:p>
                      <a:pPr algn="ctr" fontAlgn="t"/>
                      <a:r>
                        <a:rPr lang="en-US" altLang="zh-CN" sz="2400">
                          <a:effectLst/>
                        </a:rPr>
                        <a:t>50</a:t>
                      </a:r>
                    </a:p>
                  </a:txBody>
                  <a:tcPr marL="63990" marR="63990" marT="31995" marB="31995"/>
                </a:tc>
                <a:tc>
                  <a:txBody>
                    <a:bodyPr/>
                    <a:lstStyle/>
                    <a:p>
                      <a:pPr algn="ctr" fontAlgn="t"/>
                      <a:r>
                        <a:rPr lang="en-US" altLang="zh-CN" sz="2400" dirty="0">
                          <a:effectLst/>
                        </a:rPr>
                        <a:t>500</a:t>
                      </a:r>
                    </a:p>
                  </a:txBody>
                  <a:tcPr marL="63990" marR="63990" marT="31995" marB="31995"/>
                </a:tc>
                <a:extLst>
                  <a:ext uri="{0D108BD9-81ED-4DB2-BD59-A6C34878D82A}">
                    <a16:rowId xmlns:a16="http://schemas.microsoft.com/office/drawing/2014/main" val="3889636992"/>
                  </a:ext>
                </a:extLst>
              </a:tr>
              <a:tr h="406108">
                <a:tc>
                  <a:txBody>
                    <a:bodyPr/>
                    <a:lstStyle/>
                    <a:p>
                      <a:pPr algn="l" fontAlgn="t"/>
                      <a:r>
                        <a:rPr lang="zh-CN" altLang="en-US" sz="2400">
                          <a:effectLst/>
                        </a:rPr>
                        <a:t>迭代</a:t>
                      </a:r>
                    </a:p>
                  </a:txBody>
                  <a:tcPr marL="63990" marR="63990" marT="31995" marB="31995"/>
                </a:tc>
                <a:tc>
                  <a:txBody>
                    <a:bodyPr/>
                    <a:lstStyle/>
                    <a:p>
                      <a:pPr algn="ctr" fontAlgn="t"/>
                      <a:r>
                        <a:rPr lang="en-US" altLang="zh-CN" sz="2400">
                          <a:effectLst/>
                        </a:rPr>
                        <a:t>20</a:t>
                      </a:r>
                    </a:p>
                  </a:txBody>
                  <a:tcPr marL="63990" marR="63990" marT="31995" marB="31995"/>
                </a:tc>
                <a:tc>
                  <a:txBody>
                    <a:bodyPr/>
                    <a:lstStyle/>
                    <a:p>
                      <a:pPr algn="ctr" fontAlgn="t"/>
                      <a:r>
                        <a:rPr lang="en-US" altLang="zh-CN" sz="2400" dirty="0">
                          <a:effectLst/>
                        </a:rPr>
                        <a:t>20</a:t>
                      </a:r>
                    </a:p>
                  </a:txBody>
                  <a:tcPr marL="63990" marR="63990" marT="31995" marB="31995"/>
                </a:tc>
                <a:extLst>
                  <a:ext uri="{0D108BD9-81ED-4DB2-BD59-A6C34878D82A}">
                    <a16:rowId xmlns:a16="http://schemas.microsoft.com/office/drawing/2014/main" val="1061614844"/>
                  </a:ext>
                </a:extLst>
              </a:tr>
              <a:tr h="1058264">
                <a:tc>
                  <a:txBody>
                    <a:bodyPr/>
                    <a:lstStyle/>
                    <a:p>
                      <a:pPr algn="l" fontAlgn="t"/>
                      <a:r>
                        <a:rPr lang="zh-CN" altLang="en-US" sz="2400" dirty="0">
                          <a:effectLst/>
                        </a:rPr>
                        <a:t>每个标记的最少标记图像数，分类（建议 </a:t>
                      </a:r>
                      <a:r>
                        <a:rPr lang="en-US" altLang="zh-CN" sz="2400" dirty="0">
                          <a:effectLst/>
                        </a:rPr>
                        <a:t>50+</a:t>
                      </a:r>
                      <a:r>
                        <a:rPr lang="zh-CN" altLang="en-US" sz="2400" dirty="0">
                          <a:effectLst/>
                        </a:rPr>
                        <a:t>）</a:t>
                      </a:r>
                    </a:p>
                  </a:txBody>
                  <a:tcPr marL="63990" marR="63990" marT="31995" marB="31995"/>
                </a:tc>
                <a:tc>
                  <a:txBody>
                    <a:bodyPr/>
                    <a:lstStyle/>
                    <a:p>
                      <a:pPr algn="ctr" fontAlgn="t"/>
                      <a:r>
                        <a:rPr lang="en-US" altLang="zh-CN" sz="2400">
                          <a:effectLst/>
                        </a:rPr>
                        <a:t>5</a:t>
                      </a:r>
                    </a:p>
                  </a:txBody>
                  <a:tcPr marL="63990" marR="63990" marT="31995" marB="31995"/>
                </a:tc>
                <a:tc>
                  <a:txBody>
                    <a:bodyPr/>
                    <a:lstStyle/>
                    <a:p>
                      <a:pPr algn="ctr" fontAlgn="t"/>
                      <a:r>
                        <a:rPr lang="en-US" altLang="zh-CN" sz="2400" dirty="0">
                          <a:effectLst/>
                        </a:rPr>
                        <a:t>5</a:t>
                      </a:r>
                    </a:p>
                  </a:txBody>
                  <a:tcPr marL="63990" marR="63990" marT="31995" marB="31995"/>
                </a:tc>
                <a:extLst>
                  <a:ext uri="{0D108BD9-81ED-4DB2-BD59-A6C34878D82A}">
                    <a16:rowId xmlns:a16="http://schemas.microsoft.com/office/drawing/2014/main" val="1776047912"/>
                  </a:ext>
                </a:extLst>
              </a:tr>
              <a:tr h="715917">
                <a:tc>
                  <a:txBody>
                    <a:bodyPr/>
                    <a:lstStyle/>
                    <a:p>
                      <a:pPr algn="l" fontAlgn="t"/>
                      <a:r>
                        <a:rPr lang="zh-CN" altLang="en-US" sz="2400">
                          <a:effectLst/>
                        </a:rPr>
                        <a:t>每个标记的最少标记图像数，对象检测（建议 </a:t>
                      </a:r>
                      <a:r>
                        <a:rPr lang="en-US" altLang="zh-CN" sz="2400">
                          <a:effectLst/>
                        </a:rPr>
                        <a:t>50+</a:t>
                      </a:r>
                      <a:r>
                        <a:rPr lang="zh-CN" altLang="en-US" sz="2400">
                          <a:effectLst/>
                        </a:rPr>
                        <a:t>）</a:t>
                      </a:r>
                    </a:p>
                  </a:txBody>
                  <a:tcPr marL="63990" marR="63990" marT="31995" marB="31995"/>
                </a:tc>
                <a:tc>
                  <a:txBody>
                    <a:bodyPr/>
                    <a:lstStyle/>
                    <a:p>
                      <a:pPr algn="ctr" fontAlgn="t"/>
                      <a:r>
                        <a:rPr lang="en-US" altLang="zh-CN" sz="2400" dirty="0">
                          <a:effectLst/>
                        </a:rPr>
                        <a:t>15</a:t>
                      </a:r>
                    </a:p>
                  </a:txBody>
                  <a:tcPr marL="63990" marR="63990" marT="31995" marB="31995"/>
                </a:tc>
                <a:tc>
                  <a:txBody>
                    <a:bodyPr/>
                    <a:lstStyle/>
                    <a:p>
                      <a:pPr algn="ctr" fontAlgn="t"/>
                      <a:r>
                        <a:rPr lang="en-US" altLang="zh-CN" sz="2400" dirty="0">
                          <a:effectLst/>
                        </a:rPr>
                        <a:t>15</a:t>
                      </a:r>
                    </a:p>
                  </a:txBody>
                  <a:tcPr marL="63990" marR="63990" marT="31995" marB="31995"/>
                </a:tc>
                <a:extLst>
                  <a:ext uri="{0D108BD9-81ED-4DB2-BD59-A6C34878D82A}">
                    <a16:rowId xmlns:a16="http://schemas.microsoft.com/office/drawing/2014/main" val="835586016"/>
                  </a:ext>
                </a:extLst>
              </a:tr>
            </a:tbl>
          </a:graphicData>
        </a:graphic>
      </p:graphicFrame>
    </p:spTree>
    <p:extLst>
      <p:ext uri="{BB962C8B-B14F-4D97-AF65-F5344CB8AC3E}">
        <p14:creationId xmlns:p14="http://schemas.microsoft.com/office/powerpoint/2010/main" val="2567443311"/>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p:txBody>
          <a:bodyPr/>
          <a:lstStyle/>
          <a:p>
            <a:r>
              <a:rPr lang="en-US" altLang="zh-CN" dirty="0"/>
              <a:t>4.3 </a:t>
            </a:r>
            <a:r>
              <a:rPr lang="zh-CN" altLang="en-US" dirty="0"/>
              <a:t>分类项目的流程</a:t>
            </a:r>
            <a:endParaRPr lang="es-ES" dirty="0"/>
          </a:p>
        </p:txBody>
      </p:sp>
      <p:graphicFrame>
        <p:nvGraphicFramePr>
          <p:cNvPr id="3" name="图示 2">
            <a:extLst>
              <a:ext uri="{FF2B5EF4-FFF2-40B4-BE49-F238E27FC236}">
                <a16:creationId xmlns:a16="http://schemas.microsoft.com/office/drawing/2014/main" id="{D78EBD67-2856-42FB-832D-54E668C11007}"/>
              </a:ext>
            </a:extLst>
          </p:cNvPr>
          <p:cNvGraphicFramePr/>
          <p:nvPr/>
        </p:nvGraphicFramePr>
        <p:xfrm>
          <a:off x="936700" y="1492322"/>
          <a:ext cx="10515599" cy="21350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图片 5">
            <a:extLst>
              <a:ext uri="{FF2B5EF4-FFF2-40B4-BE49-F238E27FC236}">
                <a16:creationId xmlns:a16="http://schemas.microsoft.com/office/drawing/2014/main" id="{E0E1372B-84C1-4215-92A3-D94133FEBA03}"/>
              </a:ext>
            </a:extLst>
          </p:cNvPr>
          <p:cNvPicPr>
            <a:picLocks noChangeAspect="1"/>
          </p:cNvPicPr>
          <p:nvPr/>
        </p:nvPicPr>
        <p:blipFill>
          <a:blip r:embed="rId7"/>
          <a:stretch>
            <a:fillRect/>
          </a:stretch>
        </p:blipFill>
        <p:spPr>
          <a:xfrm>
            <a:off x="1347435" y="3429000"/>
            <a:ext cx="9694127" cy="2424584"/>
          </a:xfrm>
          <a:prstGeom prst="rect">
            <a:avLst/>
          </a:prstGeom>
        </p:spPr>
      </p:pic>
    </p:spTree>
    <p:extLst>
      <p:ext uri="{BB962C8B-B14F-4D97-AF65-F5344CB8AC3E}">
        <p14:creationId xmlns:p14="http://schemas.microsoft.com/office/powerpoint/2010/main" val="2659442157"/>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p:txBody>
          <a:bodyPr/>
          <a:lstStyle/>
          <a:p>
            <a:r>
              <a:rPr lang="en-US" altLang="zh-CN" dirty="0"/>
              <a:t>4.4 </a:t>
            </a:r>
            <a:r>
              <a:rPr lang="zh-CN" altLang="en-US" dirty="0"/>
              <a:t>对象检测的项目流程</a:t>
            </a:r>
            <a:endParaRPr lang="es-ES" dirty="0"/>
          </a:p>
        </p:txBody>
      </p:sp>
      <p:graphicFrame>
        <p:nvGraphicFramePr>
          <p:cNvPr id="5" name="图示 4">
            <a:extLst>
              <a:ext uri="{FF2B5EF4-FFF2-40B4-BE49-F238E27FC236}">
                <a16:creationId xmlns:a16="http://schemas.microsoft.com/office/drawing/2014/main" id="{BED916DA-04BB-4C5E-B4FD-B63FDEF6D851}"/>
              </a:ext>
            </a:extLst>
          </p:cNvPr>
          <p:cNvGraphicFramePr/>
          <p:nvPr/>
        </p:nvGraphicFramePr>
        <p:xfrm>
          <a:off x="936700" y="1492322"/>
          <a:ext cx="10515599" cy="21350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图片 5">
            <a:extLst>
              <a:ext uri="{FF2B5EF4-FFF2-40B4-BE49-F238E27FC236}">
                <a16:creationId xmlns:a16="http://schemas.microsoft.com/office/drawing/2014/main" id="{B43DA058-8F6C-493D-8CE6-F967FF27C1EC}"/>
              </a:ext>
            </a:extLst>
          </p:cNvPr>
          <p:cNvPicPr>
            <a:picLocks noChangeAspect="1"/>
          </p:cNvPicPr>
          <p:nvPr/>
        </p:nvPicPr>
        <p:blipFill>
          <a:blip r:embed="rId7"/>
          <a:stretch>
            <a:fillRect/>
          </a:stretch>
        </p:blipFill>
        <p:spPr>
          <a:xfrm>
            <a:off x="1347435" y="3429000"/>
            <a:ext cx="9694127" cy="2424584"/>
          </a:xfrm>
          <a:prstGeom prst="rect">
            <a:avLst/>
          </a:prstGeom>
        </p:spPr>
      </p:pic>
    </p:spTree>
    <p:extLst>
      <p:ext uri="{BB962C8B-B14F-4D97-AF65-F5344CB8AC3E}">
        <p14:creationId xmlns:p14="http://schemas.microsoft.com/office/powerpoint/2010/main" val="968744164"/>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p:txBody>
          <a:bodyPr/>
          <a:lstStyle/>
          <a:p>
            <a:r>
              <a:rPr lang="en-US" altLang="zh-CN" dirty="0"/>
              <a:t>4.5 Custom</a:t>
            </a:r>
            <a:r>
              <a:rPr lang="zh-CN" altLang="en-US" dirty="0"/>
              <a:t> </a:t>
            </a:r>
            <a:r>
              <a:rPr lang="en-US" altLang="zh-CN" dirty="0"/>
              <a:t>Vision</a:t>
            </a:r>
            <a:r>
              <a:rPr lang="zh-CN" altLang="en-US" dirty="0"/>
              <a:t>对图像的要求</a:t>
            </a:r>
            <a:endParaRPr lang="es-ES" dirty="0"/>
          </a:p>
        </p:txBody>
      </p:sp>
      <p:sp>
        <p:nvSpPr>
          <p:cNvPr id="2" name="文本框 1">
            <a:extLst>
              <a:ext uri="{FF2B5EF4-FFF2-40B4-BE49-F238E27FC236}">
                <a16:creationId xmlns:a16="http://schemas.microsoft.com/office/drawing/2014/main" id="{56DE5742-59E9-4197-A360-B33686163225}"/>
              </a:ext>
            </a:extLst>
          </p:cNvPr>
          <p:cNvSpPr txBox="1"/>
          <p:nvPr/>
        </p:nvSpPr>
        <p:spPr>
          <a:xfrm>
            <a:off x="922707" y="1490008"/>
            <a:ext cx="10515600" cy="1815882"/>
          </a:xfrm>
          <a:prstGeom prst="rect">
            <a:avLst/>
          </a:prstGeom>
          <a:noFill/>
        </p:spPr>
        <p:txBody>
          <a:bodyPr wrap="square" rtlCol="0">
            <a:spAutoFit/>
          </a:bodyPr>
          <a:lstStyle/>
          <a:p>
            <a:pPr marL="285750" indent="-285750">
              <a:buFont typeface="Arial" panose="020B0604020202020204" pitchFamily="34" charset="0"/>
              <a:buChar char="•"/>
            </a:pPr>
            <a:r>
              <a:rPr lang="zh-CN" altLang="en-US" sz="2800" dirty="0"/>
              <a:t>图像必须是 </a:t>
            </a:r>
            <a:r>
              <a:rPr lang="en-US" altLang="zh-CN" sz="2800" dirty="0"/>
              <a:t>JPEG</a:t>
            </a:r>
            <a:r>
              <a:rPr lang="zh-CN" altLang="en-US" sz="2800" dirty="0"/>
              <a:t>、</a:t>
            </a:r>
            <a:r>
              <a:rPr lang="en-US" altLang="zh-CN" sz="2800" dirty="0"/>
              <a:t>PNG</a:t>
            </a:r>
            <a:r>
              <a:rPr lang="zh-CN" altLang="en-US" sz="2800" dirty="0"/>
              <a:t>、</a:t>
            </a:r>
            <a:r>
              <a:rPr lang="en-US" altLang="zh-CN" sz="2800" dirty="0"/>
              <a:t>GIF </a:t>
            </a:r>
            <a:r>
              <a:rPr lang="zh-CN" altLang="en-US" sz="2800" dirty="0"/>
              <a:t>或 </a:t>
            </a:r>
            <a:r>
              <a:rPr lang="en-US" altLang="zh-CN" sz="2800" dirty="0"/>
              <a:t>BMP </a:t>
            </a:r>
            <a:r>
              <a:rPr lang="zh-CN" altLang="en-US" sz="2800" dirty="0"/>
              <a:t>格式。</a:t>
            </a:r>
          </a:p>
          <a:p>
            <a:pPr marL="285750" indent="-285750">
              <a:buFont typeface="Arial" panose="020B0604020202020204" pitchFamily="34" charset="0"/>
              <a:buChar char="•"/>
            </a:pPr>
            <a:r>
              <a:rPr lang="zh-CN" altLang="en-US" sz="2800" dirty="0"/>
              <a:t>图像的文件大小必须小于</a:t>
            </a:r>
            <a:r>
              <a:rPr lang="en-US" altLang="zh-CN" sz="2800" dirty="0"/>
              <a:t>6 M</a:t>
            </a:r>
            <a:r>
              <a:rPr lang="zh-CN" altLang="en-US" sz="2800" dirty="0"/>
              <a:t>字节 。</a:t>
            </a:r>
            <a:endParaRPr lang="en-US" altLang="zh-CN" sz="2800" dirty="0"/>
          </a:p>
          <a:p>
            <a:pPr marL="285750" indent="-285750">
              <a:buFont typeface="Arial" panose="020B0604020202020204" pitchFamily="34" charset="0"/>
              <a:buChar char="•"/>
            </a:pPr>
            <a:r>
              <a:rPr lang="zh-CN" altLang="en-US" sz="2800" dirty="0"/>
              <a:t>最短的边不小于 </a:t>
            </a:r>
            <a:r>
              <a:rPr lang="en-US" altLang="zh-CN" sz="2800" dirty="0"/>
              <a:t>256 </a:t>
            </a:r>
            <a:r>
              <a:rPr lang="zh-CN" altLang="en-US" sz="2800" dirty="0"/>
              <a:t>像素；任何小于此像素的图像将通过自定义影像服务自动纵向扩展。</a:t>
            </a:r>
          </a:p>
        </p:txBody>
      </p:sp>
      <p:pic>
        <p:nvPicPr>
          <p:cNvPr id="4100" name="Picture 4" descr="image">
            <a:extLst>
              <a:ext uri="{FF2B5EF4-FFF2-40B4-BE49-F238E27FC236}">
                <a16:creationId xmlns:a16="http://schemas.microsoft.com/office/drawing/2014/main" id="{9B864220-4220-4A07-83CA-3D2539744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506" y="3345073"/>
            <a:ext cx="4449801" cy="253749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lip_image002[5]">
            <a:extLst>
              <a:ext uri="{FF2B5EF4-FFF2-40B4-BE49-F238E27FC236}">
                <a16:creationId xmlns:a16="http://schemas.microsoft.com/office/drawing/2014/main" id="{0CA59572-B7C3-414E-A8F9-D18566A322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695" y="3482263"/>
            <a:ext cx="46101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288998"/>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072682-E9AA-4A72-AFC3-8E15E77237FA}"/>
              </a:ext>
            </a:extLst>
          </p:cNvPr>
          <p:cNvSpPr>
            <a:spLocks noGrp="1"/>
          </p:cNvSpPr>
          <p:nvPr>
            <p:ph type="title"/>
          </p:nvPr>
        </p:nvSpPr>
        <p:spPr>
          <a:xfrm>
            <a:off x="585787" y="500993"/>
            <a:ext cx="7408921" cy="997196"/>
          </a:xfrm>
        </p:spPr>
        <p:txBody>
          <a:bodyPr/>
          <a:lstStyle/>
          <a:p>
            <a:r>
              <a:rPr lang="zh-CN" altLang="en-US" dirty="0"/>
              <a:t>利用树莓派实现智能物联网终端应用</a:t>
            </a:r>
            <a:endParaRPr lang="es-ES" dirty="0"/>
          </a:p>
        </p:txBody>
      </p:sp>
      <p:sp>
        <p:nvSpPr>
          <p:cNvPr id="3" name="Marcador de texto 2">
            <a:extLst>
              <a:ext uri="{FF2B5EF4-FFF2-40B4-BE49-F238E27FC236}">
                <a16:creationId xmlns:a16="http://schemas.microsoft.com/office/drawing/2014/main" id="{D4DF00CC-F445-43AE-BDD6-988EA6C0D7A5}"/>
              </a:ext>
            </a:extLst>
          </p:cNvPr>
          <p:cNvSpPr>
            <a:spLocks noGrp="1"/>
          </p:cNvSpPr>
          <p:nvPr>
            <p:ph type="body" sz="quarter" idx="12"/>
          </p:nvPr>
        </p:nvSpPr>
        <p:spPr>
          <a:xfrm>
            <a:off x="585791" y="1750347"/>
            <a:ext cx="5510213" cy="249299"/>
          </a:xfrm>
        </p:spPr>
        <p:txBody>
          <a:bodyPr/>
          <a:lstStyle/>
          <a:p>
            <a:r>
              <a:rPr lang="zh-CN" altLang="en-US" dirty="0"/>
              <a:t>施炯</a:t>
            </a:r>
            <a:endParaRPr lang="es-ES" dirty="0"/>
          </a:p>
        </p:txBody>
      </p:sp>
      <p:sp>
        <p:nvSpPr>
          <p:cNvPr id="5" name="Marcador de texto 4">
            <a:extLst>
              <a:ext uri="{FF2B5EF4-FFF2-40B4-BE49-F238E27FC236}">
                <a16:creationId xmlns:a16="http://schemas.microsoft.com/office/drawing/2014/main" id="{86C3017E-D62C-4632-B5A9-661BD24A2BA2}"/>
              </a:ext>
            </a:extLst>
          </p:cNvPr>
          <p:cNvSpPr>
            <a:spLocks noGrp="1"/>
          </p:cNvSpPr>
          <p:nvPr>
            <p:ph type="body" sz="quarter" idx="15"/>
          </p:nvPr>
        </p:nvSpPr>
        <p:spPr>
          <a:xfrm>
            <a:off x="585786" y="2251804"/>
            <a:ext cx="5510213" cy="1551194"/>
          </a:xfrm>
        </p:spPr>
        <p:txBody>
          <a:bodyPr/>
          <a:lstStyle/>
          <a:p>
            <a:r>
              <a:rPr lang="en-US" altLang="zh-CN" dirty="0"/>
              <a:t>Microsoft Azure MVP</a:t>
            </a:r>
          </a:p>
          <a:p>
            <a:endParaRPr lang="en-US" altLang="zh-CN" dirty="0"/>
          </a:p>
          <a:p>
            <a:r>
              <a:rPr lang="en-US" altLang="zh-CN" dirty="0">
                <a:hlinkClick r:id="rId2"/>
              </a:rPr>
              <a:t>https://github.com/shijiong</a:t>
            </a:r>
            <a:endParaRPr lang="en-US" altLang="zh-CN" dirty="0"/>
          </a:p>
          <a:p>
            <a:endParaRPr lang="en-US" altLang="zh-CN" dirty="0"/>
          </a:p>
          <a:p>
            <a:r>
              <a:rPr lang="en-US" altLang="zh-CN" dirty="0">
                <a:hlinkClick r:id="rId3"/>
              </a:rPr>
              <a:t>https://www.hackster.io/JiongShi</a:t>
            </a:r>
            <a:endParaRPr lang="en-US" altLang="zh-CN" dirty="0"/>
          </a:p>
          <a:p>
            <a:endParaRPr lang="en-US" dirty="0"/>
          </a:p>
          <a:p>
            <a:r>
              <a:rPr lang="en-US" altLang="zh-CN" dirty="0">
                <a:hlinkClick r:id="rId4"/>
              </a:rPr>
              <a:t>https://twitter.com/dearsj001</a:t>
            </a:r>
            <a:endParaRPr lang="es-ES" dirty="0"/>
          </a:p>
        </p:txBody>
      </p:sp>
      <p:pic>
        <p:nvPicPr>
          <p:cNvPr id="7" name="Picture 6" descr="A picture containing truck&#10;&#10;Description automatically generated">
            <a:extLst>
              <a:ext uri="{FF2B5EF4-FFF2-40B4-BE49-F238E27FC236}">
                <a16:creationId xmlns:a16="http://schemas.microsoft.com/office/drawing/2014/main" id="{32FAD894-ACAC-4DCB-B76A-C000F872DB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7121" y="1925514"/>
            <a:ext cx="9500225" cy="4167079"/>
          </a:xfrm>
          <a:prstGeom prst="rect">
            <a:avLst/>
          </a:prstGeom>
        </p:spPr>
      </p:pic>
      <p:pic>
        <p:nvPicPr>
          <p:cNvPr id="4" name="图片 3">
            <a:extLst>
              <a:ext uri="{FF2B5EF4-FFF2-40B4-BE49-F238E27FC236}">
                <a16:creationId xmlns:a16="http://schemas.microsoft.com/office/drawing/2014/main" id="{168BD922-7028-4C07-87C4-186ACE041536}"/>
              </a:ext>
            </a:extLst>
          </p:cNvPr>
          <p:cNvPicPr>
            <a:picLocks noChangeAspect="1"/>
          </p:cNvPicPr>
          <p:nvPr/>
        </p:nvPicPr>
        <p:blipFill>
          <a:blip r:embed="rId6"/>
          <a:stretch>
            <a:fillRect/>
          </a:stretch>
        </p:blipFill>
        <p:spPr>
          <a:xfrm>
            <a:off x="6096000" y="4183089"/>
            <a:ext cx="861392" cy="614352"/>
          </a:xfrm>
          <a:prstGeom prst="rect">
            <a:avLst/>
          </a:prstGeom>
        </p:spPr>
      </p:pic>
    </p:spTree>
    <p:extLst>
      <p:ext uri="{BB962C8B-B14F-4D97-AF65-F5344CB8AC3E}">
        <p14:creationId xmlns:p14="http://schemas.microsoft.com/office/powerpoint/2010/main" val="3448830755"/>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6D0CD9-0B03-4D8E-84A1-3FA6AF59BBD5}"/>
              </a:ext>
            </a:extLst>
          </p:cNvPr>
          <p:cNvSpPr/>
          <p:nvPr/>
        </p:nvSpPr>
        <p:spPr>
          <a:xfrm>
            <a:off x="0" y="0"/>
            <a:ext cx="12192000" cy="3255377"/>
          </a:xfrm>
          <a:prstGeom prst="rect">
            <a:avLst/>
          </a:prstGeom>
          <a:solidFill>
            <a:srgbClr val="D6532B"/>
          </a:solidFill>
          <a:ln>
            <a:solidFill>
              <a:srgbClr val="D653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picture containing truck&#10;&#10;Description automatically generated">
            <a:extLst>
              <a:ext uri="{FF2B5EF4-FFF2-40B4-BE49-F238E27FC236}">
                <a16:creationId xmlns:a16="http://schemas.microsoft.com/office/drawing/2014/main" id="{E75B44A5-ED43-4EEF-85EE-FCA9D38AE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161" y="3152001"/>
            <a:ext cx="8069677" cy="3539599"/>
          </a:xfrm>
          <a:prstGeom prst="rect">
            <a:avLst/>
          </a:prstGeom>
        </p:spPr>
      </p:pic>
      <p:sp>
        <p:nvSpPr>
          <p:cNvPr id="10" name="Título 2">
            <a:extLst>
              <a:ext uri="{FF2B5EF4-FFF2-40B4-BE49-F238E27FC236}">
                <a16:creationId xmlns:a16="http://schemas.microsoft.com/office/drawing/2014/main" id="{C6C40697-924E-4AB8-83A6-53DBD87580E8}"/>
              </a:ext>
            </a:extLst>
          </p:cNvPr>
          <p:cNvSpPr>
            <a:spLocks noGrp="1"/>
          </p:cNvSpPr>
          <p:nvPr/>
        </p:nvSpPr>
        <p:spPr>
          <a:xfrm>
            <a:off x="-1" y="1073690"/>
            <a:ext cx="12191999" cy="553998"/>
          </a:xfrm>
          <a:prstGeom prst="rect">
            <a:avLst/>
          </a:prstGeom>
          <a:noFill/>
        </p:spPr>
        <p:txBody>
          <a:bodyPr vert="horz" wrap="square" lIns="0" tIns="0" rIns="0" bIns="0" rtlCol="0" anchor="b" anchorCtr="0">
            <a:spAutoFit/>
          </a:bodyPr>
          <a:lstStyle>
            <a:lvl1pPr algn="ctr" defTabSz="932742" rtl="0" eaLnBrk="1" latinLnBrk="0" hangingPunct="1">
              <a:lnSpc>
                <a:spcPct val="100000"/>
              </a:lnSpc>
              <a:spcBef>
                <a:spcPct val="0"/>
              </a:spcBef>
              <a:buNone/>
              <a:defRPr lang="en-US" sz="3600" b="0" kern="1200" cap="none" spc="-50" baseline="0">
                <a:ln w="3175">
                  <a:noFill/>
                </a:ln>
                <a:solidFill>
                  <a:schemeClr val="bg1"/>
                </a:solidFill>
                <a:effectLst/>
                <a:latin typeface="Quicksand" pitchFamily="2" charset="0"/>
                <a:ea typeface="+mn-ea"/>
                <a:cs typeface="Segoe UI" panose="020B05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s-ES" sz="3600" b="0" i="0" u="none" strike="noStrike" kern="1200" cap="none" spc="-50" normalizeH="0" baseline="0" noProof="0" dirty="0">
                <a:ln w="3175">
                  <a:noFill/>
                </a:ln>
                <a:solidFill>
                  <a:prstClr val="white"/>
                </a:solidFill>
                <a:effectLst/>
                <a:uLnTx/>
                <a:uFillTx/>
                <a:latin typeface="Quicksand" pitchFamily="2" charset="0"/>
                <a:ea typeface="+mn-ea"/>
                <a:cs typeface="Segoe UI" panose="020B0502040204020203" pitchFamily="34" charset="0"/>
              </a:rPr>
              <a:t>Demo </a:t>
            </a:r>
            <a:r>
              <a:rPr lang="en-US" altLang="zh-CN" dirty="0">
                <a:solidFill>
                  <a:prstClr val="white"/>
                </a:solidFill>
              </a:rPr>
              <a:t>1</a:t>
            </a:r>
            <a:endParaRPr kumimoji="0" lang="es-ES" sz="3600" b="0" i="0" u="none" strike="noStrike" kern="1200" cap="none" spc="-50" normalizeH="0" baseline="0" noProof="0" dirty="0">
              <a:ln w="3175">
                <a:noFill/>
              </a:ln>
              <a:solidFill>
                <a:prstClr val="white"/>
              </a:solidFill>
              <a:effectLst/>
              <a:uLnTx/>
              <a:uFillTx/>
              <a:latin typeface="Quicksand" pitchFamily="2" charset="0"/>
              <a:ea typeface="+mn-ea"/>
              <a:cs typeface="Segoe UI" panose="020B0502040204020203" pitchFamily="34" charset="0"/>
            </a:endParaRPr>
          </a:p>
        </p:txBody>
      </p:sp>
      <p:sp>
        <p:nvSpPr>
          <p:cNvPr id="11" name="Marcador de texto 3">
            <a:extLst>
              <a:ext uri="{FF2B5EF4-FFF2-40B4-BE49-F238E27FC236}">
                <a16:creationId xmlns:a16="http://schemas.microsoft.com/office/drawing/2014/main" id="{D1CA076C-747D-4C11-AC0C-1FDB691391BC}"/>
              </a:ext>
            </a:extLst>
          </p:cNvPr>
          <p:cNvSpPr>
            <a:spLocks noGrp="1"/>
          </p:cNvSpPr>
          <p:nvPr/>
        </p:nvSpPr>
        <p:spPr>
          <a:xfrm>
            <a:off x="-1" y="1882013"/>
            <a:ext cx="12191998" cy="338554"/>
          </a:xfrm>
          <a:prstGeom prst="rect">
            <a:avLst/>
          </a:prstGeom>
          <a:noFill/>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bg1"/>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zh-CN" altLang="en-US" sz="2200" b="0" i="0" u="none" strike="noStrike" kern="1200" cap="none" spc="0" normalizeH="0" baseline="0" noProof="0" dirty="0">
                <a:ln>
                  <a:noFill/>
                </a:ln>
                <a:solidFill>
                  <a:prstClr val="white"/>
                </a:solidFill>
                <a:effectLst/>
                <a:uLnTx/>
                <a:uFillTx/>
                <a:latin typeface="Quicksand" pitchFamily="2" charset="0"/>
                <a:ea typeface="+mn-ea"/>
                <a:cs typeface="Segoe UI" panose="020B0502040204020203" pitchFamily="34" charset="0"/>
              </a:rPr>
              <a:t>在</a:t>
            </a:r>
            <a:r>
              <a:rPr kumimoji="0" lang="en-US" altLang="zh-CN" sz="2200" b="0" i="0" u="none" strike="noStrike" kern="1200" cap="none" spc="0" normalizeH="0" baseline="0" noProof="0" dirty="0">
                <a:ln>
                  <a:noFill/>
                </a:ln>
                <a:solidFill>
                  <a:prstClr val="white"/>
                </a:solidFill>
                <a:effectLst/>
                <a:uLnTx/>
                <a:uFillTx/>
                <a:latin typeface="Quicksand" pitchFamily="2" charset="0"/>
                <a:ea typeface="+mn-ea"/>
                <a:cs typeface="Segoe UI" panose="020B0502040204020203" pitchFamily="34" charset="0"/>
              </a:rPr>
              <a:t>Azure Portal</a:t>
            </a:r>
            <a:r>
              <a:rPr kumimoji="0" lang="zh-CN" altLang="en-US" sz="2200" b="0" i="0" u="none" strike="noStrike" kern="1200" cap="none" spc="0" normalizeH="0" baseline="0" noProof="0" dirty="0">
                <a:ln>
                  <a:noFill/>
                </a:ln>
                <a:solidFill>
                  <a:prstClr val="white"/>
                </a:solidFill>
                <a:effectLst/>
                <a:uLnTx/>
                <a:uFillTx/>
                <a:latin typeface="Quicksand" pitchFamily="2" charset="0"/>
                <a:ea typeface="+mn-ea"/>
                <a:cs typeface="Segoe UI" panose="020B0502040204020203" pitchFamily="34" charset="0"/>
              </a:rPr>
              <a:t>上创建微软认知服务和物联网中心</a:t>
            </a:r>
            <a:r>
              <a:rPr kumimoji="0" lang="en-US" altLang="zh-CN" sz="2200" b="0" i="0" u="none" strike="noStrike" kern="1200" cap="none" spc="0" normalizeH="0" baseline="0" noProof="0" dirty="0">
                <a:ln>
                  <a:noFill/>
                </a:ln>
                <a:solidFill>
                  <a:prstClr val="white"/>
                </a:solidFill>
                <a:effectLst/>
                <a:uLnTx/>
                <a:uFillTx/>
                <a:latin typeface="Quicksand" pitchFamily="2" charset="0"/>
                <a:ea typeface="+mn-ea"/>
                <a:cs typeface="Segoe UI" panose="020B0502040204020203" pitchFamily="34" charset="0"/>
              </a:rPr>
              <a:t>IoT Hub</a:t>
            </a:r>
            <a:endParaRPr kumimoji="0" lang="es-ES" sz="2200" b="0" i="0" u="none" strike="noStrike" kern="1200" cap="none" spc="0" normalizeH="0" baseline="0" noProof="0" dirty="0">
              <a:ln>
                <a:noFill/>
              </a:ln>
              <a:solidFill>
                <a:prstClr val="white"/>
              </a:solidFill>
              <a:effectLst/>
              <a:uLnTx/>
              <a:uFillTx/>
              <a:latin typeface="Quicksand" pitchFamily="2" charset="0"/>
              <a:ea typeface="+mn-ea"/>
              <a:cs typeface="Segoe UI" panose="020B0502040204020203" pitchFamily="34" charset="0"/>
            </a:endParaRPr>
          </a:p>
        </p:txBody>
      </p:sp>
      <p:pic>
        <p:nvPicPr>
          <p:cNvPr id="6" name="图片 5">
            <a:extLst>
              <a:ext uri="{FF2B5EF4-FFF2-40B4-BE49-F238E27FC236}">
                <a16:creationId xmlns:a16="http://schemas.microsoft.com/office/drawing/2014/main" id="{F415545F-9790-4C07-86C9-C865CDE6CA5E}"/>
              </a:ext>
            </a:extLst>
          </p:cNvPr>
          <p:cNvPicPr>
            <a:picLocks noChangeAspect="1"/>
          </p:cNvPicPr>
          <p:nvPr/>
        </p:nvPicPr>
        <p:blipFill>
          <a:blip r:embed="rId3"/>
          <a:stretch>
            <a:fillRect/>
          </a:stretch>
        </p:blipFill>
        <p:spPr>
          <a:xfrm>
            <a:off x="4853353" y="5011111"/>
            <a:ext cx="731521" cy="521726"/>
          </a:xfrm>
          <a:prstGeom prst="rect">
            <a:avLst/>
          </a:prstGeom>
        </p:spPr>
      </p:pic>
    </p:spTree>
    <p:extLst>
      <p:ext uri="{BB962C8B-B14F-4D97-AF65-F5344CB8AC3E}">
        <p14:creationId xmlns:p14="http://schemas.microsoft.com/office/powerpoint/2010/main" val="1004315006"/>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6D0CD9-0B03-4D8E-84A1-3FA6AF59BBD5}"/>
              </a:ext>
            </a:extLst>
          </p:cNvPr>
          <p:cNvSpPr/>
          <p:nvPr/>
        </p:nvSpPr>
        <p:spPr>
          <a:xfrm>
            <a:off x="0" y="0"/>
            <a:ext cx="12192000" cy="3255377"/>
          </a:xfrm>
          <a:prstGeom prst="rect">
            <a:avLst/>
          </a:prstGeom>
          <a:solidFill>
            <a:srgbClr val="D6532B"/>
          </a:solidFill>
          <a:ln>
            <a:solidFill>
              <a:srgbClr val="D653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picture containing truck&#10;&#10;Description automatically generated">
            <a:extLst>
              <a:ext uri="{FF2B5EF4-FFF2-40B4-BE49-F238E27FC236}">
                <a16:creationId xmlns:a16="http://schemas.microsoft.com/office/drawing/2014/main" id="{E75B44A5-ED43-4EEF-85EE-FCA9D38AE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161" y="3152001"/>
            <a:ext cx="8069677" cy="3539599"/>
          </a:xfrm>
          <a:prstGeom prst="rect">
            <a:avLst/>
          </a:prstGeom>
        </p:spPr>
      </p:pic>
      <p:sp>
        <p:nvSpPr>
          <p:cNvPr id="10" name="Título 2">
            <a:extLst>
              <a:ext uri="{FF2B5EF4-FFF2-40B4-BE49-F238E27FC236}">
                <a16:creationId xmlns:a16="http://schemas.microsoft.com/office/drawing/2014/main" id="{C6C40697-924E-4AB8-83A6-53DBD87580E8}"/>
              </a:ext>
            </a:extLst>
          </p:cNvPr>
          <p:cNvSpPr>
            <a:spLocks noGrp="1"/>
          </p:cNvSpPr>
          <p:nvPr/>
        </p:nvSpPr>
        <p:spPr>
          <a:xfrm>
            <a:off x="-1" y="1073690"/>
            <a:ext cx="12191999" cy="553998"/>
          </a:xfrm>
          <a:prstGeom prst="rect">
            <a:avLst/>
          </a:prstGeom>
          <a:noFill/>
        </p:spPr>
        <p:txBody>
          <a:bodyPr vert="horz" wrap="square" lIns="0" tIns="0" rIns="0" bIns="0" rtlCol="0" anchor="b" anchorCtr="0">
            <a:spAutoFit/>
          </a:bodyPr>
          <a:lstStyle>
            <a:lvl1pPr algn="ctr" defTabSz="932742" rtl="0" eaLnBrk="1" latinLnBrk="0" hangingPunct="1">
              <a:lnSpc>
                <a:spcPct val="100000"/>
              </a:lnSpc>
              <a:spcBef>
                <a:spcPct val="0"/>
              </a:spcBef>
              <a:buNone/>
              <a:defRPr lang="en-US" sz="3600" b="0" kern="1200" cap="none" spc="-50" baseline="0">
                <a:ln w="3175">
                  <a:noFill/>
                </a:ln>
                <a:solidFill>
                  <a:schemeClr val="bg1"/>
                </a:solidFill>
                <a:effectLst/>
                <a:latin typeface="Quicksand" pitchFamily="2" charset="0"/>
                <a:ea typeface="+mn-ea"/>
                <a:cs typeface="Segoe UI" panose="020B05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s-ES" sz="3600" b="0" i="0" u="none" strike="noStrike" kern="1200" cap="none" spc="-50" normalizeH="0" baseline="0" noProof="0" dirty="0">
                <a:ln w="3175">
                  <a:noFill/>
                </a:ln>
                <a:solidFill>
                  <a:prstClr val="white"/>
                </a:solidFill>
                <a:effectLst/>
                <a:uLnTx/>
                <a:uFillTx/>
                <a:latin typeface="Quicksand" pitchFamily="2" charset="0"/>
                <a:ea typeface="+mn-ea"/>
                <a:cs typeface="Segoe UI" panose="020B0502040204020203" pitchFamily="34" charset="0"/>
              </a:rPr>
              <a:t>Demo </a:t>
            </a:r>
            <a:r>
              <a:rPr kumimoji="0" lang="en-US" altLang="zh-CN" sz="3600" b="0" i="0" u="none" strike="noStrike" kern="1200" cap="none" spc="-50" normalizeH="0" baseline="0" noProof="0" dirty="0">
                <a:ln w="3175">
                  <a:noFill/>
                </a:ln>
                <a:solidFill>
                  <a:prstClr val="white"/>
                </a:solidFill>
                <a:effectLst/>
                <a:uLnTx/>
                <a:uFillTx/>
                <a:latin typeface="Quicksand" pitchFamily="2" charset="0"/>
                <a:ea typeface="+mn-ea"/>
                <a:cs typeface="Segoe UI" panose="020B0502040204020203" pitchFamily="34" charset="0"/>
              </a:rPr>
              <a:t>2</a:t>
            </a:r>
            <a:endParaRPr kumimoji="0" lang="es-ES" sz="3600" b="0" i="0" u="none" strike="noStrike" kern="1200" cap="none" spc="-50" normalizeH="0" baseline="0" noProof="0" dirty="0">
              <a:ln w="3175">
                <a:noFill/>
              </a:ln>
              <a:solidFill>
                <a:prstClr val="white"/>
              </a:solidFill>
              <a:effectLst/>
              <a:uLnTx/>
              <a:uFillTx/>
              <a:latin typeface="Quicksand" pitchFamily="2" charset="0"/>
              <a:ea typeface="+mn-ea"/>
              <a:cs typeface="Segoe UI" panose="020B0502040204020203" pitchFamily="34" charset="0"/>
            </a:endParaRPr>
          </a:p>
        </p:txBody>
      </p:sp>
      <p:sp>
        <p:nvSpPr>
          <p:cNvPr id="11" name="Marcador de texto 3">
            <a:extLst>
              <a:ext uri="{FF2B5EF4-FFF2-40B4-BE49-F238E27FC236}">
                <a16:creationId xmlns:a16="http://schemas.microsoft.com/office/drawing/2014/main" id="{D1CA076C-747D-4C11-AC0C-1FDB691391BC}"/>
              </a:ext>
            </a:extLst>
          </p:cNvPr>
          <p:cNvSpPr>
            <a:spLocks noGrp="1"/>
          </p:cNvSpPr>
          <p:nvPr/>
        </p:nvSpPr>
        <p:spPr>
          <a:xfrm>
            <a:off x="-1" y="1882013"/>
            <a:ext cx="12191998" cy="338554"/>
          </a:xfrm>
          <a:prstGeom prst="rect">
            <a:avLst/>
          </a:prstGeom>
          <a:noFill/>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bg1"/>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zh-CN" altLang="en-US" sz="2200" b="0" i="0" u="none" strike="noStrike" kern="1200" cap="none" spc="0" normalizeH="0" baseline="0" noProof="0" dirty="0">
                <a:ln>
                  <a:noFill/>
                </a:ln>
                <a:solidFill>
                  <a:prstClr val="white"/>
                </a:solidFill>
                <a:effectLst/>
                <a:uLnTx/>
                <a:uFillTx/>
                <a:latin typeface="Quicksand" pitchFamily="2" charset="0"/>
                <a:ea typeface="+mn-ea"/>
                <a:cs typeface="Segoe UI" panose="020B0502040204020203" pitchFamily="34" charset="0"/>
              </a:rPr>
              <a:t>树莓派</a:t>
            </a:r>
            <a:r>
              <a:rPr kumimoji="0" lang="en-US" altLang="zh-CN" sz="2200" b="0" i="0" u="none" strike="noStrike" kern="1200" cap="none" spc="0" normalizeH="0" baseline="0" noProof="0" dirty="0">
                <a:ln>
                  <a:noFill/>
                </a:ln>
                <a:solidFill>
                  <a:prstClr val="white"/>
                </a:solidFill>
                <a:effectLst/>
                <a:uLnTx/>
                <a:uFillTx/>
                <a:latin typeface="Quicksand" pitchFamily="2" charset="0"/>
                <a:ea typeface="+mn-ea"/>
                <a:cs typeface="Segoe UI" panose="020B0502040204020203" pitchFamily="34" charset="0"/>
              </a:rPr>
              <a:t>Demo</a:t>
            </a:r>
            <a:r>
              <a:rPr kumimoji="0" lang="zh-CN" altLang="en-US" sz="2200" b="0" i="0" u="none" strike="noStrike" kern="1200" cap="none" spc="0" normalizeH="0" baseline="0" noProof="0" dirty="0">
                <a:ln>
                  <a:noFill/>
                </a:ln>
                <a:solidFill>
                  <a:prstClr val="white"/>
                </a:solidFill>
                <a:effectLst/>
                <a:uLnTx/>
                <a:uFillTx/>
                <a:latin typeface="Quicksand" pitchFamily="2" charset="0"/>
                <a:ea typeface="+mn-ea"/>
                <a:cs typeface="Segoe UI" panose="020B0502040204020203" pitchFamily="34" charset="0"/>
              </a:rPr>
              <a:t>演示</a:t>
            </a:r>
            <a:endParaRPr kumimoji="0" lang="es-ES" sz="2200" b="0" i="0" u="none" strike="noStrike" kern="1200" cap="none" spc="0" normalizeH="0" baseline="0" noProof="0" dirty="0">
              <a:ln>
                <a:noFill/>
              </a:ln>
              <a:solidFill>
                <a:prstClr val="white"/>
              </a:solidFill>
              <a:effectLst/>
              <a:uLnTx/>
              <a:uFillTx/>
              <a:latin typeface="Quicksand" pitchFamily="2" charset="0"/>
              <a:ea typeface="+mn-ea"/>
              <a:cs typeface="Segoe UI" panose="020B0502040204020203" pitchFamily="34" charset="0"/>
            </a:endParaRPr>
          </a:p>
        </p:txBody>
      </p:sp>
      <p:pic>
        <p:nvPicPr>
          <p:cNvPr id="6" name="图片 5">
            <a:extLst>
              <a:ext uri="{FF2B5EF4-FFF2-40B4-BE49-F238E27FC236}">
                <a16:creationId xmlns:a16="http://schemas.microsoft.com/office/drawing/2014/main" id="{155F7585-53F7-4110-8E28-190134D0A8F6}"/>
              </a:ext>
            </a:extLst>
          </p:cNvPr>
          <p:cNvPicPr>
            <a:picLocks noChangeAspect="1"/>
          </p:cNvPicPr>
          <p:nvPr/>
        </p:nvPicPr>
        <p:blipFill>
          <a:blip r:embed="rId3"/>
          <a:stretch>
            <a:fillRect/>
          </a:stretch>
        </p:blipFill>
        <p:spPr>
          <a:xfrm>
            <a:off x="4853353" y="5081449"/>
            <a:ext cx="731521" cy="521726"/>
          </a:xfrm>
          <a:prstGeom prst="rect">
            <a:avLst/>
          </a:prstGeom>
        </p:spPr>
      </p:pic>
    </p:spTree>
    <p:extLst>
      <p:ext uri="{BB962C8B-B14F-4D97-AF65-F5344CB8AC3E}">
        <p14:creationId xmlns:p14="http://schemas.microsoft.com/office/powerpoint/2010/main" val="352152073"/>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6D0CD9-0B03-4D8E-84A1-3FA6AF59BBD5}"/>
              </a:ext>
            </a:extLst>
          </p:cNvPr>
          <p:cNvSpPr/>
          <p:nvPr/>
        </p:nvSpPr>
        <p:spPr>
          <a:xfrm>
            <a:off x="0" y="1"/>
            <a:ext cx="12192000" cy="1841499"/>
          </a:xfrm>
          <a:prstGeom prst="rect">
            <a:avLst/>
          </a:prstGeom>
          <a:solidFill>
            <a:srgbClr val="D6532B"/>
          </a:solidFill>
          <a:ln>
            <a:solidFill>
              <a:srgbClr val="D653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picture containing truck&#10;&#10;Description automatically generated">
            <a:extLst>
              <a:ext uri="{FF2B5EF4-FFF2-40B4-BE49-F238E27FC236}">
                <a16:creationId xmlns:a16="http://schemas.microsoft.com/office/drawing/2014/main" id="{E75B44A5-ED43-4EEF-85EE-FCA9D38AE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6062" y="77400"/>
            <a:ext cx="3845384" cy="1686699"/>
          </a:xfrm>
          <a:prstGeom prst="rect">
            <a:avLst/>
          </a:prstGeom>
        </p:spPr>
      </p:pic>
      <p:sp>
        <p:nvSpPr>
          <p:cNvPr id="10" name="Título 2">
            <a:extLst>
              <a:ext uri="{FF2B5EF4-FFF2-40B4-BE49-F238E27FC236}">
                <a16:creationId xmlns:a16="http://schemas.microsoft.com/office/drawing/2014/main" id="{C6C40697-924E-4AB8-83A6-53DBD87580E8}"/>
              </a:ext>
            </a:extLst>
          </p:cNvPr>
          <p:cNvSpPr>
            <a:spLocks noGrp="1"/>
          </p:cNvSpPr>
          <p:nvPr/>
        </p:nvSpPr>
        <p:spPr>
          <a:xfrm>
            <a:off x="368300" y="620921"/>
            <a:ext cx="7877762" cy="615553"/>
          </a:xfrm>
          <a:prstGeom prst="rect">
            <a:avLst/>
          </a:prstGeom>
          <a:noFill/>
        </p:spPr>
        <p:txBody>
          <a:bodyPr vert="horz" wrap="square" lIns="0" tIns="0" rIns="0" bIns="0" rtlCol="0" anchor="b" anchorCtr="0">
            <a:spAutoFit/>
          </a:bodyPr>
          <a:lstStyle>
            <a:lvl1pPr algn="ctr" defTabSz="932742" rtl="0" eaLnBrk="1" latinLnBrk="0" hangingPunct="1">
              <a:lnSpc>
                <a:spcPct val="100000"/>
              </a:lnSpc>
              <a:spcBef>
                <a:spcPct val="0"/>
              </a:spcBef>
              <a:buNone/>
              <a:defRPr lang="en-US" sz="3600" b="0" kern="1200" cap="none" spc="-50" baseline="0">
                <a:ln w="3175">
                  <a:noFill/>
                </a:ln>
                <a:solidFill>
                  <a:schemeClr val="bg1"/>
                </a:solidFill>
                <a:effectLst/>
                <a:latin typeface="Quicksand" pitchFamily="2" charset="0"/>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s-ES" sz="4000" b="0" i="0" u="none" strike="noStrike" kern="1200" cap="none" spc="-50" normalizeH="0" baseline="0" noProof="0" dirty="0">
                <a:ln w="3175">
                  <a:noFill/>
                </a:ln>
                <a:solidFill>
                  <a:prstClr val="white"/>
                </a:solidFill>
                <a:effectLst/>
                <a:uLnTx/>
                <a:uFillTx/>
                <a:latin typeface="Quicksand" pitchFamily="2" charset="0"/>
                <a:ea typeface="+mn-ea"/>
                <a:cs typeface="Segoe UI" panose="020B0502040204020203" pitchFamily="34" charset="0"/>
              </a:rPr>
              <a:t>Resources</a:t>
            </a:r>
          </a:p>
        </p:txBody>
      </p:sp>
      <p:sp>
        <p:nvSpPr>
          <p:cNvPr id="2" name="TextBox 1">
            <a:extLst>
              <a:ext uri="{FF2B5EF4-FFF2-40B4-BE49-F238E27FC236}">
                <a16:creationId xmlns:a16="http://schemas.microsoft.com/office/drawing/2014/main" id="{B1C8494F-52AB-4313-9874-A6460DAA44A6}"/>
              </a:ext>
            </a:extLst>
          </p:cNvPr>
          <p:cNvSpPr txBox="1"/>
          <p:nvPr/>
        </p:nvSpPr>
        <p:spPr>
          <a:xfrm>
            <a:off x="368300" y="2307620"/>
            <a:ext cx="11161091" cy="3539430"/>
          </a:xfrm>
          <a:prstGeom prst="rect">
            <a:avLst/>
          </a:prstGeom>
          <a:noFill/>
        </p:spPr>
        <p:txBody>
          <a:bodyPr wrap="square" rtlCol="0">
            <a:spAutoFit/>
          </a:bodyPr>
          <a:lstStyle/>
          <a:p>
            <a:pPr marL="285750" indent="-285750">
              <a:buFont typeface="Arial" panose="020B0604020202020204" pitchFamily="34" charset="0"/>
              <a:buChar char="•"/>
            </a:pPr>
            <a:r>
              <a:rPr lang="en-GB" sz="2800" dirty="0">
                <a:latin typeface="Quicksand" panose="02070303000000060000" pitchFamily="18" charset="0"/>
              </a:rPr>
              <a:t>Azure Cognitive Service</a:t>
            </a:r>
            <a:r>
              <a:rPr lang="zh-CN" altLang="en-US" sz="2800" dirty="0">
                <a:latin typeface="Quicksand" panose="02070303000000060000" pitchFamily="18" charset="0"/>
              </a:rPr>
              <a:t>：</a:t>
            </a:r>
            <a:r>
              <a:rPr lang="en-US" altLang="zh-CN" sz="2800" dirty="0">
                <a:latin typeface="Quicksand" panose="02070303000000060000" pitchFamily="18" charset="0"/>
                <a:hlinkClick r:id="rId3"/>
              </a:rPr>
              <a:t>https://docs.microsoft.com/zh-cn/azure/cognitive-services/welcome</a:t>
            </a:r>
            <a:r>
              <a:rPr lang="en-US" altLang="zh-CN" sz="2800" dirty="0">
                <a:latin typeface="Quicksand" panose="02070303000000060000" pitchFamily="18" charset="0"/>
              </a:rPr>
              <a:t> </a:t>
            </a:r>
            <a:endParaRPr lang="en-GB" sz="2800" dirty="0">
              <a:latin typeface="Quicksand" panose="02070303000000060000" pitchFamily="18" charset="0"/>
            </a:endParaRPr>
          </a:p>
          <a:p>
            <a:pPr marL="285750" indent="-285750">
              <a:buFont typeface="Arial" panose="020B0604020202020204" pitchFamily="34" charset="0"/>
              <a:buChar char="•"/>
            </a:pPr>
            <a:r>
              <a:rPr lang="en-GB" sz="2800" dirty="0">
                <a:latin typeface="Quicksand" panose="02070303000000060000" pitchFamily="18" charset="0"/>
              </a:rPr>
              <a:t>Computer vision</a:t>
            </a:r>
            <a:r>
              <a:rPr lang="zh-CN" altLang="en-US" sz="2800" dirty="0">
                <a:latin typeface="Quicksand" panose="02070303000000060000" pitchFamily="18" charset="0"/>
              </a:rPr>
              <a:t>：</a:t>
            </a:r>
            <a:r>
              <a:rPr lang="en-US" altLang="zh-CN" sz="2800" dirty="0">
                <a:latin typeface="Quicksand" panose="02070303000000060000" pitchFamily="18" charset="0"/>
                <a:hlinkClick r:id="rId4"/>
              </a:rPr>
              <a:t>https://docs.microsoft.com/zh-cn/azure/cognitive-services/computer-vision/</a:t>
            </a:r>
            <a:r>
              <a:rPr lang="en-US" altLang="zh-CN" sz="2800" dirty="0">
                <a:latin typeface="Quicksand" panose="02070303000000060000" pitchFamily="18" charset="0"/>
              </a:rPr>
              <a:t> </a:t>
            </a:r>
            <a:endParaRPr lang="en-GB" sz="2800" dirty="0">
              <a:latin typeface="Quicksand" panose="02070303000000060000" pitchFamily="18" charset="0"/>
            </a:endParaRPr>
          </a:p>
          <a:p>
            <a:pPr marL="285750" indent="-285750">
              <a:buFont typeface="Arial" panose="020B0604020202020204" pitchFamily="34" charset="0"/>
              <a:buChar char="•"/>
            </a:pPr>
            <a:r>
              <a:rPr lang="en-GB" sz="2800" dirty="0">
                <a:latin typeface="Quicksand" panose="02070303000000060000" pitchFamily="18" charset="0"/>
              </a:rPr>
              <a:t>Face API: </a:t>
            </a:r>
            <a:r>
              <a:rPr lang="en-GB" sz="2800" dirty="0">
                <a:latin typeface="Quicksand" panose="02070303000000060000" pitchFamily="18" charset="0"/>
                <a:hlinkClick r:id="rId5"/>
              </a:rPr>
              <a:t>https://docs.microsoft.com/zh-cn/azure/cognitive-services/face/overview</a:t>
            </a:r>
            <a:r>
              <a:rPr lang="en-GB" sz="2800" dirty="0">
                <a:latin typeface="Quicksand" panose="02070303000000060000" pitchFamily="18" charset="0"/>
              </a:rPr>
              <a:t> </a:t>
            </a:r>
          </a:p>
          <a:p>
            <a:pPr marL="285750" indent="-285750">
              <a:buFont typeface="Arial" panose="020B0604020202020204" pitchFamily="34" charset="0"/>
              <a:buChar char="•"/>
            </a:pPr>
            <a:r>
              <a:rPr lang="en-US" altLang="zh-CN" sz="2800" dirty="0">
                <a:latin typeface="Quicksand" panose="02070303000000060000" pitchFamily="18" charset="0"/>
              </a:rPr>
              <a:t>UWP App: </a:t>
            </a:r>
            <a:r>
              <a:rPr lang="en-US" altLang="zh-CN" sz="2800" dirty="0">
                <a:latin typeface="Quicksand" panose="02070303000000060000" pitchFamily="18" charset="0"/>
                <a:hlinkClick r:id="rId6"/>
              </a:rPr>
              <a:t>https://github.com/microsoft/Windows-iotcore-samples/tree/master/Samples/RPiCognitiveService</a:t>
            </a:r>
            <a:r>
              <a:rPr lang="en-US" altLang="zh-CN" sz="2800" dirty="0">
                <a:latin typeface="Quicksand" panose="02070303000000060000" pitchFamily="18" charset="0"/>
              </a:rPr>
              <a:t> </a:t>
            </a:r>
            <a:endParaRPr lang="en-GB" sz="2800" dirty="0">
              <a:latin typeface="Quicksand" panose="02070303000000060000" pitchFamily="18" charset="0"/>
            </a:endParaRPr>
          </a:p>
        </p:txBody>
      </p:sp>
    </p:spTree>
    <p:extLst>
      <p:ext uri="{BB962C8B-B14F-4D97-AF65-F5344CB8AC3E}">
        <p14:creationId xmlns:p14="http://schemas.microsoft.com/office/powerpoint/2010/main" val="3046873020"/>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072682-E9AA-4A72-AFC3-8E15E77237FA}"/>
              </a:ext>
            </a:extLst>
          </p:cNvPr>
          <p:cNvSpPr>
            <a:spLocks noGrp="1"/>
          </p:cNvSpPr>
          <p:nvPr>
            <p:ph type="title"/>
          </p:nvPr>
        </p:nvSpPr>
        <p:spPr>
          <a:xfrm>
            <a:off x="585787" y="999591"/>
            <a:ext cx="5510213" cy="498598"/>
          </a:xfrm>
        </p:spPr>
        <p:txBody>
          <a:bodyPr/>
          <a:lstStyle/>
          <a:p>
            <a:r>
              <a:rPr lang="es-ES" dirty="0"/>
              <a:t>Q&amp;A</a:t>
            </a:r>
          </a:p>
        </p:txBody>
      </p:sp>
      <p:sp>
        <p:nvSpPr>
          <p:cNvPr id="3" name="Marcador de texto 2">
            <a:extLst>
              <a:ext uri="{FF2B5EF4-FFF2-40B4-BE49-F238E27FC236}">
                <a16:creationId xmlns:a16="http://schemas.microsoft.com/office/drawing/2014/main" id="{D4DF00CC-F445-43AE-BDD6-988EA6C0D7A5}"/>
              </a:ext>
            </a:extLst>
          </p:cNvPr>
          <p:cNvSpPr>
            <a:spLocks noGrp="1"/>
          </p:cNvSpPr>
          <p:nvPr>
            <p:ph type="body" sz="quarter" idx="12"/>
          </p:nvPr>
        </p:nvSpPr>
        <p:spPr>
          <a:xfrm>
            <a:off x="585791" y="1750347"/>
            <a:ext cx="5510213" cy="276999"/>
          </a:xfrm>
        </p:spPr>
        <p:txBody>
          <a:bodyPr/>
          <a:lstStyle/>
          <a:p>
            <a:endParaRPr lang="es-ES" dirty="0"/>
          </a:p>
        </p:txBody>
      </p:sp>
      <p:sp>
        <p:nvSpPr>
          <p:cNvPr id="5" name="Marcador de texto 4">
            <a:extLst>
              <a:ext uri="{FF2B5EF4-FFF2-40B4-BE49-F238E27FC236}">
                <a16:creationId xmlns:a16="http://schemas.microsoft.com/office/drawing/2014/main" id="{86C3017E-D62C-4632-B5A9-661BD24A2BA2}"/>
              </a:ext>
            </a:extLst>
          </p:cNvPr>
          <p:cNvSpPr>
            <a:spLocks noGrp="1"/>
          </p:cNvSpPr>
          <p:nvPr>
            <p:ph type="body" sz="quarter" idx="15"/>
          </p:nvPr>
        </p:nvSpPr>
        <p:spPr>
          <a:xfrm>
            <a:off x="585787" y="2074005"/>
            <a:ext cx="5510213" cy="246221"/>
          </a:xfrm>
        </p:spPr>
        <p:txBody>
          <a:bodyPr/>
          <a:lstStyle/>
          <a:p>
            <a:endParaRPr lang="es-ES" dirty="0"/>
          </a:p>
        </p:txBody>
      </p:sp>
      <p:pic>
        <p:nvPicPr>
          <p:cNvPr id="7" name="Picture 6" descr="A picture containing truck&#10;&#10;Description automatically generated">
            <a:extLst>
              <a:ext uri="{FF2B5EF4-FFF2-40B4-BE49-F238E27FC236}">
                <a16:creationId xmlns:a16="http://schemas.microsoft.com/office/drawing/2014/main" id="{32FAD894-ACAC-4DCB-B76A-C000F872D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7121" y="1925514"/>
            <a:ext cx="9500225" cy="4167079"/>
          </a:xfrm>
          <a:prstGeom prst="rect">
            <a:avLst/>
          </a:prstGeom>
        </p:spPr>
      </p:pic>
      <p:pic>
        <p:nvPicPr>
          <p:cNvPr id="6" name="图片 5">
            <a:extLst>
              <a:ext uri="{FF2B5EF4-FFF2-40B4-BE49-F238E27FC236}">
                <a16:creationId xmlns:a16="http://schemas.microsoft.com/office/drawing/2014/main" id="{F42A2E80-F60A-4F8A-8D52-BAF7B6AD31D6}"/>
              </a:ext>
            </a:extLst>
          </p:cNvPr>
          <p:cNvPicPr>
            <a:picLocks noChangeAspect="1"/>
          </p:cNvPicPr>
          <p:nvPr/>
        </p:nvPicPr>
        <p:blipFill>
          <a:blip r:embed="rId3"/>
          <a:stretch>
            <a:fillRect/>
          </a:stretch>
        </p:blipFill>
        <p:spPr>
          <a:xfrm>
            <a:off x="6096000" y="4195185"/>
            <a:ext cx="891003" cy="635470"/>
          </a:xfrm>
          <a:prstGeom prst="rect">
            <a:avLst/>
          </a:prstGeom>
        </p:spPr>
      </p:pic>
    </p:spTree>
    <p:extLst>
      <p:ext uri="{BB962C8B-B14F-4D97-AF65-F5344CB8AC3E}">
        <p14:creationId xmlns:p14="http://schemas.microsoft.com/office/powerpoint/2010/main" val="104056049"/>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6D0CD9-0B03-4D8E-84A1-3FA6AF59BBD5}"/>
              </a:ext>
            </a:extLst>
          </p:cNvPr>
          <p:cNvSpPr/>
          <p:nvPr/>
        </p:nvSpPr>
        <p:spPr>
          <a:xfrm>
            <a:off x="0" y="0"/>
            <a:ext cx="12192000" cy="3255377"/>
          </a:xfrm>
          <a:prstGeom prst="rect">
            <a:avLst/>
          </a:prstGeom>
          <a:solidFill>
            <a:srgbClr val="D6532B"/>
          </a:solidFill>
          <a:ln>
            <a:solidFill>
              <a:srgbClr val="D653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picture containing truck&#10;&#10;Description automatically generated">
            <a:extLst>
              <a:ext uri="{FF2B5EF4-FFF2-40B4-BE49-F238E27FC236}">
                <a16:creationId xmlns:a16="http://schemas.microsoft.com/office/drawing/2014/main" id="{E75B44A5-ED43-4EEF-85EE-FCA9D38AE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161" y="3088501"/>
            <a:ext cx="8069677" cy="3539599"/>
          </a:xfrm>
          <a:prstGeom prst="rect">
            <a:avLst/>
          </a:prstGeom>
        </p:spPr>
      </p:pic>
      <p:sp>
        <p:nvSpPr>
          <p:cNvPr id="10" name="Título 2">
            <a:extLst>
              <a:ext uri="{FF2B5EF4-FFF2-40B4-BE49-F238E27FC236}">
                <a16:creationId xmlns:a16="http://schemas.microsoft.com/office/drawing/2014/main" id="{C6C40697-924E-4AB8-83A6-53DBD87580E8}"/>
              </a:ext>
            </a:extLst>
          </p:cNvPr>
          <p:cNvSpPr>
            <a:spLocks noGrp="1"/>
          </p:cNvSpPr>
          <p:nvPr/>
        </p:nvSpPr>
        <p:spPr>
          <a:xfrm>
            <a:off x="-1" y="1073690"/>
            <a:ext cx="12191999" cy="553998"/>
          </a:xfrm>
          <a:prstGeom prst="rect">
            <a:avLst/>
          </a:prstGeom>
          <a:noFill/>
        </p:spPr>
        <p:txBody>
          <a:bodyPr vert="horz" wrap="square" lIns="0" tIns="0" rIns="0" bIns="0" rtlCol="0" anchor="b" anchorCtr="0">
            <a:spAutoFit/>
          </a:bodyPr>
          <a:lstStyle>
            <a:lvl1pPr algn="ctr" defTabSz="932742" rtl="0" eaLnBrk="1" latinLnBrk="0" hangingPunct="1">
              <a:lnSpc>
                <a:spcPct val="100000"/>
              </a:lnSpc>
              <a:spcBef>
                <a:spcPct val="0"/>
              </a:spcBef>
              <a:buNone/>
              <a:defRPr lang="en-US" sz="3600" b="0" kern="1200" cap="none" spc="-50" baseline="0">
                <a:ln w="3175">
                  <a:noFill/>
                </a:ln>
                <a:solidFill>
                  <a:schemeClr val="bg1"/>
                </a:solidFill>
                <a:effectLst/>
                <a:latin typeface="Quicksand" pitchFamily="2" charset="0"/>
                <a:ea typeface="+mn-ea"/>
                <a:cs typeface="Segoe UI" panose="020B0502040204020203" pitchFamily="34" charset="0"/>
              </a:defRPr>
            </a:lvl1pPr>
          </a:lstStyle>
          <a:p>
            <a:r>
              <a:rPr lang="en-US" altLang="zh-CN" dirty="0"/>
              <a:t>1. </a:t>
            </a:r>
            <a:r>
              <a:rPr lang="zh-CN" altLang="en-US" dirty="0"/>
              <a:t>微软认知服务简介</a:t>
            </a:r>
            <a:endParaRPr lang="es-ES" dirty="0"/>
          </a:p>
        </p:txBody>
      </p:sp>
      <p:pic>
        <p:nvPicPr>
          <p:cNvPr id="2" name="图片 1">
            <a:extLst>
              <a:ext uri="{FF2B5EF4-FFF2-40B4-BE49-F238E27FC236}">
                <a16:creationId xmlns:a16="http://schemas.microsoft.com/office/drawing/2014/main" id="{47A62001-A6D1-43D8-8C68-DBBCAE7BAF7D}"/>
              </a:ext>
            </a:extLst>
          </p:cNvPr>
          <p:cNvPicPr>
            <a:picLocks noChangeAspect="1"/>
          </p:cNvPicPr>
          <p:nvPr/>
        </p:nvPicPr>
        <p:blipFill>
          <a:blip r:embed="rId3"/>
          <a:stretch>
            <a:fillRect/>
          </a:stretch>
        </p:blipFill>
        <p:spPr>
          <a:xfrm>
            <a:off x="4842142" y="4994856"/>
            <a:ext cx="763527" cy="544553"/>
          </a:xfrm>
          <a:prstGeom prst="rect">
            <a:avLst/>
          </a:prstGeom>
        </p:spPr>
      </p:pic>
    </p:spTree>
    <p:extLst>
      <p:ext uri="{BB962C8B-B14F-4D97-AF65-F5344CB8AC3E}">
        <p14:creationId xmlns:p14="http://schemas.microsoft.com/office/powerpoint/2010/main" val="432825132"/>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p:txBody>
          <a:bodyPr/>
          <a:lstStyle/>
          <a:p>
            <a:r>
              <a:rPr lang="en-US" altLang="zh-CN" dirty="0"/>
              <a:t>1.1 </a:t>
            </a:r>
            <a:r>
              <a:rPr lang="zh-CN" altLang="en-US" dirty="0"/>
              <a:t>微软认知服务是什么</a:t>
            </a:r>
            <a:endParaRPr lang="es-ES" dirty="0"/>
          </a:p>
        </p:txBody>
      </p:sp>
      <p:sp>
        <p:nvSpPr>
          <p:cNvPr id="2" name="文本框 1">
            <a:extLst>
              <a:ext uri="{FF2B5EF4-FFF2-40B4-BE49-F238E27FC236}">
                <a16:creationId xmlns:a16="http://schemas.microsoft.com/office/drawing/2014/main" id="{56DE5742-59E9-4197-A360-B33686163225}"/>
              </a:ext>
            </a:extLst>
          </p:cNvPr>
          <p:cNvSpPr txBox="1"/>
          <p:nvPr/>
        </p:nvSpPr>
        <p:spPr>
          <a:xfrm>
            <a:off x="922707" y="1490008"/>
            <a:ext cx="10515600" cy="1938992"/>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t>认知服务是 </a:t>
            </a:r>
            <a:r>
              <a:rPr lang="en-US" altLang="zh-CN" sz="2400" dirty="0"/>
              <a:t>API</a:t>
            </a:r>
            <a:r>
              <a:rPr lang="zh-CN" altLang="en-US" sz="2400" dirty="0"/>
              <a:t>、</a:t>
            </a:r>
            <a:r>
              <a:rPr lang="en-US" altLang="zh-CN" sz="2400" dirty="0"/>
              <a:t>SDK </a:t>
            </a:r>
            <a:r>
              <a:rPr lang="zh-CN" altLang="en-US" sz="2400" dirty="0"/>
              <a:t>和服务，可帮助开发人员生成智能应用程序，而无需具备直接的人工智能或数据科学理论和知识。</a:t>
            </a:r>
            <a:endParaRPr lang="en-US" altLang="zh-CN" sz="2400" dirty="0"/>
          </a:p>
          <a:p>
            <a:pPr marL="285750" indent="-285750">
              <a:buFont typeface="Arial" panose="020B0604020202020204" pitchFamily="34" charset="0"/>
              <a:buChar char="•"/>
            </a:pPr>
            <a:r>
              <a:rPr lang="zh-CN" altLang="en-US" sz="2400" dirty="0"/>
              <a:t>开发人员使用认知服务能够轻松地将认知功能添加到其应用程序中。</a:t>
            </a:r>
            <a:endParaRPr lang="en-US" altLang="zh-CN" sz="2400" dirty="0"/>
          </a:p>
          <a:p>
            <a:pPr marL="285750" indent="-285750">
              <a:buFont typeface="Arial" panose="020B0604020202020204" pitchFamily="34" charset="0"/>
              <a:buChar char="•"/>
            </a:pPr>
            <a:r>
              <a:rPr lang="zh-CN" altLang="en-US" sz="2400" dirty="0"/>
              <a:t>认知服务的目标是帮助开发人员创建可以看、听、说、理解甚至开始推理的应用程序。</a:t>
            </a:r>
          </a:p>
        </p:txBody>
      </p:sp>
      <p:pic>
        <p:nvPicPr>
          <p:cNvPr id="3" name="图片 2">
            <a:extLst>
              <a:ext uri="{FF2B5EF4-FFF2-40B4-BE49-F238E27FC236}">
                <a16:creationId xmlns:a16="http://schemas.microsoft.com/office/drawing/2014/main" id="{DA6E0711-0E08-4B5E-8D8C-1A7DFB484789}"/>
              </a:ext>
            </a:extLst>
          </p:cNvPr>
          <p:cNvPicPr>
            <a:picLocks noChangeAspect="1"/>
          </p:cNvPicPr>
          <p:nvPr/>
        </p:nvPicPr>
        <p:blipFill>
          <a:blip r:embed="rId2"/>
          <a:stretch>
            <a:fillRect/>
          </a:stretch>
        </p:blipFill>
        <p:spPr>
          <a:xfrm>
            <a:off x="1392461" y="3690289"/>
            <a:ext cx="3575968" cy="2529905"/>
          </a:xfrm>
          <a:prstGeom prst="rect">
            <a:avLst/>
          </a:prstGeom>
        </p:spPr>
      </p:pic>
      <p:pic>
        <p:nvPicPr>
          <p:cNvPr id="2050" name="Picture 2">
            <a:extLst>
              <a:ext uri="{FF2B5EF4-FFF2-40B4-BE49-F238E27FC236}">
                <a16:creationId xmlns:a16="http://schemas.microsoft.com/office/drawing/2014/main" id="{237A97E0-7B95-4897-8C72-2BB3BD1C4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4820" y="3690288"/>
            <a:ext cx="4553829" cy="2529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834506"/>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p:txBody>
          <a:bodyPr/>
          <a:lstStyle/>
          <a:p>
            <a:r>
              <a:rPr lang="en-US" altLang="zh-CN" dirty="0"/>
              <a:t>1.2 </a:t>
            </a:r>
            <a:r>
              <a:rPr lang="zh-CN" altLang="en-US" dirty="0"/>
              <a:t>微软认知服务的分类</a:t>
            </a:r>
            <a:endParaRPr lang="es-ES" dirty="0"/>
          </a:p>
        </p:txBody>
      </p:sp>
      <p:graphicFrame>
        <p:nvGraphicFramePr>
          <p:cNvPr id="6" name="图示 5">
            <a:extLst>
              <a:ext uri="{FF2B5EF4-FFF2-40B4-BE49-F238E27FC236}">
                <a16:creationId xmlns:a16="http://schemas.microsoft.com/office/drawing/2014/main" id="{F3339256-A049-4A30-B0E9-4AAE4BEAB9D9}"/>
              </a:ext>
            </a:extLst>
          </p:cNvPr>
          <p:cNvGraphicFramePr/>
          <p:nvPr>
            <p:extLst>
              <p:ext uri="{D42A27DB-BD31-4B8C-83A1-F6EECF244321}">
                <p14:modId xmlns:p14="http://schemas.microsoft.com/office/powerpoint/2010/main" val="2088751710"/>
              </p:ext>
            </p:extLst>
          </p:nvPr>
        </p:nvGraphicFramePr>
        <p:xfrm>
          <a:off x="6361043" y="1340540"/>
          <a:ext cx="6701183" cy="4447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文本框 8">
            <a:extLst>
              <a:ext uri="{FF2B5EF4-FFF2-40B4-BE49-F238E27FC236}">
                <a16:creationId xmlns:a16="http://schemas.microsoft.com/office/drawing/2014/main" id="{D8BD7212-9FFB-4256-BC29-3464B5069661}"/>
              </a:ext>
            </a:extLst>
          </p:cNvPr>
          <p:cNvSpPr txBox="1"/>
          <p:nvPr/>
        </p:nvSpPr>
        <p:spPr>
          <a:xfrm>
            <a:off x="922706" y="1490008"/>
            <a:ext cx="6346773" cy="4401205"/>
          </a:xfrm>
          <a:prstGeom prst="rect">
            <a:avLst/>
          </a:prstGeom>
          <a:noFill/>
        </p:spPr>
        <p:txBody>
          <a:bodyPr wrap="square" rtlCol="0">
            <a:spAutoFit/>
          </a:bodyPr>
          <a:lstStyle/>
          <a:p>
            <a:pPr marL="285750" indent="-285750">
              <a:buFont typeface="Arial" panose="020B0604020202020204" pitchFamily="34" charset="0"/>
              <a:buChar char="•"/>
            </a:pPr>
            <a:r>
              <a:rPr lang="en-US" altLang="zh-CN" sz="2800" b="1" dirty="0"/>
              <a:t>Vision APIs: </a:t>
            </a:r>
            <a:r>
              <a:rPr lang="en-US" altLang="zh-CN" sz="2800" dirty="0"/>
              <a:t>Computer Vision, Custom Vision Service, Face, Video Indexer…</a:t>
            </a:r>
          </a:p>
          <a:p>
            <a:pPr marL="285750" indent="-285750">
              <a:buFont typeface="Arial" panose="020B0604020202020204" pitchFamily="34" charset="0"/>
              <a:buChar char="•"/>
            </a:pPr>
            <a:r>
              <a:rPr lang="en-US" altLang="zh-CN" sz="2800" b="1" dirty="0"/>
              <a:t>Speech APIs</a:t>
            </a:r>
            <a:r>
              <a:rPr lang="en-US" altLang="zh-CN" sz="2800" dirty="0"/>
              <a:t>: Speaker Recognition, Speech Service</a:t>
            </a:r>
            <a:r>
              <a:rPr lang="zh-CN" altLang="en-US" sz="2800" dirty="0"/>
              <a:t>。</a:t>
            </a:r>
            <a:endParaRPr lang="en-US" altLang="zh-CN" sz="2800" dirty="0"/>
          </a:p>
          <a:p>
            <a:pPr marL="285750" indent="-285750">
              <a:buFont typeface="Arial" panose="020B0604020202020204" pitchFamily="34" charset="0"/>
              <a:buChar char="•"/>
            </a:pPr>
            <a:r>
              <a:rPr lang="en-US" altLang="zh-CN" sz="2800" b="1" dirty="0"/>
              <a:t>Language APIs</a:t>
            </a:r>
            <a:r>
              <a:rPr lang="en-US" altLang="zh-CN" sz="2800" dirty="0"/>
              <a:t>: LUIS, </a:t>
            </a:r>
            <a:r>
              <a:rPr lang="en-US" altLang="zh-CN" sz="2800" dirty="0" err="1"/>
              <a:t>QnA</a:t>
            </a:r>
            <a:r>
              <a:rPr lang="en-US" altLang="zh-CN" sz="2800" dirty="0"/>
              <a:t> Maker, Text Analytics, Translator Text</a:t>
            </a:r>
            <a:r>
              <a:rPr lang="zh-CN" altLang="en-US" sz="2800" dirty="0"/>
              <a:t>。</a:t>
            </a:r>
            <a:endParaRPr lang="en-US" altLang="zh-CN" sz="2800" dirty="0"/>
          </a:p>
          <a:p>
            <a:pPr marL="285750" indent="-285750">
              <a:buFont typeface="Arial" panose="020B0604020202020204" pitchFamily="34" charset="0"/>
              <a:buChar char="•"/>
            </a:pPr>
            <a:r>
              <a:rPr lang="en-US" altLang="zh-CN" sz="2800" b="1" dirty="0"/>
              <a:t>Search APIs</a:t>
            </a:r>
            <a:r>
              <a:rPr lang="en-US" altLang="zh-CN" sz="2800" dirty="0"/>
              <a:t>:</a:t>
            </a:r>
            <a:r>
              <a:rPr lang="zh-CN" altLang="en-US" sz="2800" dirty="0"/>
              <a:t> </a:t>
            </a:r>
            <a:r>
              <a:rPr lang="en-US" altLang="zh-CN" sz="2800" dirty="0"/>
              <a:t>Bing</a:t>
            </a:r>
            <a:r>
              <a:rPr lang="zh-CN" altLang="en-US" sz="2800" dirty="0"/>
              <a:t> </a:t>
            </a:r>
            <a:r>
              <a:rPr lang="en-US" altLang="zh-CN" sz="2800" dirty="0"/>
              <a:t>News</a:t>
            </a:r>
            <a:r>
              <a:rPr lang="zh-CN" altLang="en-US" sz="2800" dirty="0"/>
              <a:t> </a:t>
            </a:r>
            <a:r>
              <a:rPr lang="en-US" altLang="zh-CN" sz="2800" dirty="0"/>
              <a:t>Search,</a:t>
            </a:r>
            <a:r>
              <a:rPr lang="zh-CN" altLang="en-US" sz="2800" dirty="0"/>
              <a:t> </a:t>
            </a:r>
            <a:r>
              <a:rPr lang="en-US" altLang="zh-CN" sz="2800" dirty="0"/>
              <a:t>Video</a:t>
            </a:r>
            <a:r>
              <a:rPr lang="zh-CN" altLang="en-US" sz="2800" dirty="0"/>
              <a:t> </a:t>
            </a:r>
            <a:r>
              <a:rPr lang="en-US" altLang="zh-CN" sz="2800" dirty="0"/>
              <a:t>Search,</a:t>
            </a:r>
            <a:r>
              <a:rPr lang="zh-CN" altLang="en-US" sz="2800" dirty="0"/>
              <a:t> </a:t>
            </a:r>
            <a:r>
              <a:rPr lang="en-US" altLang="zh-CN" sz="2800" dirty="0"/>
              <a:t>Web</a:t>
            </a:r>
            <a:r>
              <a:rPr lang="zh-CN" altLang="en-US" sz="2800" dirty="0"/>
              <a:t> </a:t>
            </a:r>
            <a:r>
              <a:rPr lang="en-US" altLang="zh-CN" sz="2800" dirty="0"/>
              <a:t>Search,</a:t>
            </a:r>
            <a:r>
              <a:rPr lang="zh-CN" altLang="en-US" sz="2800" dirty="0"/>
              <a:t> </a:t>
            </a:r>
            <a:r>
              <a:rPr lang="en-US" altLang="zh-CN" sz="2800" dirty="0"/>
              <a:t>Spell</a:t>
            </a:r>
            <a:r>
              <a:rPr lang="zh-CN" altLang="en-US" sz="2800" dirty="0"/>
              <a:t> </a:t>
            </a:r>
            <a:r>
              <a:rPr lang="en-US" altLang="zh-CN" sz="2800" dirty="0"/>
              <a:t>Check…</a:t>
            </a:r>
          </a:p>
          <a:p>
            <a:pPr marL="285750" indent="-285750">
              <a:buFont typeface="Arial" panose="020B0604020202020204" pitchFamily="34" charset="0"/>
              <a:buChar char="•"/>
            </a:pPr>
            <a:r>
              <a:rPr lang="en-US" altLang="zh-CN" sz="2800" b="1" dirty="0"/>
              <a:t>Decision APIs</a:t>
            </a:r>
            <a:r>
              <a:rPr lang="en-US" altLang="zh-CN" sz="2800" dirty="0"/>
              <a:t>: Anomaly Detector, Content Moderator, Personalizer</a:t>
            </a:r>
          </a:p>
        </p:txBody>
      </p:sp>
    </p:spTree>
    <p:extLst>
      <p:ext uri="{BB962C8B-B14F-4D97-AF65-F5344CB8AC3E}">
        <p14:creationId xmlns:p14="http://schemas.microsoft.com/office/powerpoint/2010/main" val="2482334030"/>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6D0CD9-0B03-4D8E-84A1-3FA6AF59BBD5}"/>
              </a:ext>
            </a:extLst>
          </p:cNvPr>
          <p:cNvSpPr/>
          <p:nvPr/>
        </p:nvSpPr>
        <p:spPr>
          <a:xfrm>
            <a:off x="0" y="0"/>
            <a:ext cx="12192000" cy="3255377"/>
          </a:xfrm>
          <a:prstGeom prst="rect">
            <a:avLst/>
          </a:prstGeom>
          <a:solidFill>
            <a:srgbClr val="D6532B"/>
          </a:solidFill>
          <a:ln>
            <a:solidFill>
              <a:srgbClr val="D653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picture containing truck&#10;&#10;Description automatically generated">
            <a:extLst>
              <a:ext uri="{FF2B5EF4-FFF2-40B4-BE49-F238E27FC236}">
                <a16:creationId xmlns:a16="http://schemas.microsoft.com/office/drawing/2014/main" id="{E75B44A5-ED43-4EEF-85EE-FCA9D38AE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161" y="3088501"/>
            <a:ext cx="8069677" cy="3539599"/>
          </a:xfrm>
          <a:prstGeom prst="rect">
            <a:avLst/>
          </a:prstGeom>
        </p:spPr>
      </p:pic>
      <p:sp>
        <p:nvSpPr>
          <p:cNvPr id="10" name="Título 2">
            <a:extLst>
              <a:ext uri="{FF2B5EF4-FFF2-40B4-BE49-F238E27FC236}">
                <a16:creationId xmlns:a16="http://schemas.microsoft.com/office/drawing/2014/main" id="{C6C40697-924E-4AB8-83A6-53DBD87580E8}"/>
              </a:ext>
            </a:extLst>
          </p:cNvPr>
          <p:cNvSpPr>
            <a:spLocks noGrp="1"/>
          </p:cNvSpPr>
          <p:nvPr/>
        </p:nvSpPr>
        <p:spPr>
          <a:xfrm>
            <a:off x="-1" y="1073690"/>
            <a:ext cx="12191999" cy="553998"/>
          </a:xfrm>
          <a:prstGeom prst="rect">
            <a:avLst/>
          </a:prstGeom>
          <a:noFill/>
        </p:spPr>
        <p:txBody>
          <a:bodyPr vert="horz" wrap="square" lIns="0" tIns="0" rIns="0" bIns="0" rtlCol="0" anchor="b" anchorCtr="0">
            <a:spAutoFit/>
          </a:bodyPr>
          <a:lstStyle>
            <a:lvl1pPr algn="ctr" defTabSz="932742" rtl="0" eaLnBrk="1" latinLnBrk="0" hangingPunct="1">
              <a:lnSpc>
                <a:spcPct val="100000"/>
              </a:lnSpc>
              <a:spcBef>
                <a:spcPct val="0"/>
              </a:spcBef>
              <a:buNone/>
              <a:defRPr lang="en-US" sz="3600" b="0" kern="1200" cap="none" spc="-50" baseline="0">
                <a:ln w="3175">
                  <a:noFill/>
                </a:ln>
                <a:solidFill>
                  <a:schemeClr val="bg1"/>
                </a:solidFill>
                <a:effectLst/>
                <a:latin typeface="Quicksand" pitchFamily="2" charset="0"/>
                <a:ea typeface="+mn-ea"/>
                <a:cs typeface="Segoe UI" panose="020B0502040204020203" pitchFamily="34" charset="0"/>
              </a:defRPr>
            </a:lvl1pPr>
          </a:lstStyle>
          <a:p>
            <a:r>
              <a:rPr lang="en-US" altLang="zh-CN" dirty="0"/>
              <a:t>2. Computer Vision APIs </a:t>
            </a:r>
            <a:r>
              <a:rPr lang="zh-CN" altLang="en-US" dirty="0"/>
              <a:t>简介</a:t>
            </a:r>
            <a:endParaRPr lang="es-ES" dirty="0"/>
          </a:p>
        </p:txBody>
      </p:sp>
      <p:pic>
        <p:nvPicPr>
          <p:cNvPr id="2" name="图片 1">
            <a:extLst>
              <a:ext uri="{FF2B5EF4-FFF2-40B4-BE49-F238E27FC236}">
                <a16:creationId xmlns:a16="http://schemas.microsoft.com/office/drawing/2014/main" id="{364A4837-8456-4604-9F38-1BC9EC0C2045}"/>
              </a:ext>
            </a:extLst>
          </p:cNvPr>
          <p:cNvPicPr>
            <a:picLocks noChangeAspect="1"/>
          </p:cNvPicPr>
          <p:nvPr/>
        </p:nvPicPr>
        <p:blipFill>
          <a:blip r:embed="rId3"/>
          <a:stretch>
            <a:fillRect/>
          </a:stretch>
        </p:blipFill>
        <p:spPr>
          <a:xfrm>
            <a:off x="4796529" y="4992522"/>
            <a:ext cx="830548" cy="592353"/>
          </a:xfrm>
          <a:prstGeom prst="rect">
            <a:avLst/>
          </a:prstGeom>
        </p:spPr>
      </p:pic>
    </p:spTree>
    <p:extLst>
      <p:ext uri="{BB962C8B-B14F-4D97-AF65-F5344CB8AC3E}">
        <p14:creationId xmlns:p14="http://schemas.microsoft.com/office/powerpoint/2010/main" val="2821709117"/>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p:txBody>
          <a:bodyPr/>
          <a:lstStyle/>
          <a:p>
            <a:r>
              <a:rPr lang="en-US" altLang="zh-CN" dirty="0"/>
              <a:t>2.1 Computer</a:t>
            </a:r>
            <a:r>
              <a:rPr lang="zh-CN" altLang="en-US" dirty="0"/>
              <a:t> </a:t>
            </a:r>
            <a:r>
              <a:rPr lang="en-US" altLang="zh-CN" dirty="0"/>
              <a:t>Vision</a:t>
            </a:r>
            <a:r>
              <a:rPr lang="zh-CN" altLang="en-US" dirty="0"/>
              <a:t> 服务是什么</a:t>
            </a:r>
            <a:endParaRPr lang="es-ES" dirty="0"/>
          </a:p>
        </p:txBody>
      </p:sp>
      <p:sp>
        <p:nvSpPr>
          <p:cNvPr id="2" name="文本框 1">
            <a:extLst>
              <a:ext uri="{FF2B5EF4-FFF2-40B4-BE49-F238E27FC236}">
                <a16:creationId xmlns:a16="http://schemas.microsoft.com/office/drawing/2014/main" id="{56DE5742-59E9-4197-A360-B33686163225}"/>
              </a:ext>
            </a:extLst>
          </p:cNvPr>
          <p:cNvSpPr txBox="1"/>
          <p:nvPr/>
        </p:nvSpPr>
        <p:spPr>
          <a:xfrm>
            <a:off x="922707" y="1490008"/>
            <a:ext cx="10515600" cy="1569660"/>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t>使用 </a:t>
            </a:r>
            <a:r>
              <a:rPr lang="en-US" altLang="zh-CN" sz="2400" dirty="0"/>
              <a:t>Computer Vision APIs</a:t>
            </a:r>
            <a:r>
              <a:rPr lang="zh-CN" altLang="en-US" sz="2400" dirty="0"/>
              <a:t>，开发人员可以访问处理图像并返回信息的高级算法，具体取决于特定场景的功能需求。 例如，检测人脸、检测对象、检测品牌、描述图像等等。</a:t>
            </a:r>
          </a:p>
          <a:p>
            <a:pPr marL="285750" indent="-285750">
              <a:buFont typeface="Arial" panose="020B0604020202020204" pitchFamily="34" charset="0"/>
              <a:buChar char="•"/>
            </a:pPr>
            <a:r>
              <a:rPr lang="zh-CN" altLang="en-US" sz="2400" dirty="0"/>
              <a:t>两种方式：使用 </a:t>
            </a:r>
            <a:r>
              <a:rPr lang="en-US" altLang="zh-CN" sz="2400" dirty="0"/>
              <a:t>Native SDK</a:t>
            </a:r>
            <a:r>
              <a:rPr lang="zh-CN" altLang="en-US" sz="2400" dirty="0"/>
              <a:t>，或者调用 </a:t>
            </a:r>
            <a:r>
              <a:rPr lang="en-US" altLang="zh-CN" sz="2400" dirty="0"/>
              <a:t>REST API</a:t>
            </a:r>
            <a:r>
              <a:rPr lang="zh-CN" altLang="en-US" sz="2400" dirty="0"/>
              <a:t>。</a:t>
            </a:r>
          </a:p>
        </p:txBody>
      </p:sp>
      <p:pic>
        <p:nvPicPr>
          <p:cNvPr id="4098" name="Picture 2">
            <a:extLst>
              <a:ext uri="{FF2B5EF4-FFF2-40B4-BE49-F238E27FC236}">
                <a16:creationId xmlns:a16="http://schemas.microsoft.com/office/drawing/2014/main" id="{7F88AC95-C525-461D-9D51-7298B8369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992" y="3113022"/>
            <a:ext cx="3893276" cy="294012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8C643188-B2FF-45BE-B661-5766AC0BB2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732" y="3113022"/>
            <a:ext cx="4900200" cy="294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42892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p:txBody>
          <a:bodyPr/>
          <a:lstStyle/>
          <a:p>
            <a:r>
              <a:rPr lang="en-US" altLang="zh-CN" dirty="0"/>
              <a:t>2.2 Computer</a:t>
            </a:r>
            <a:r>
              <a:rPr lang="zh-CN" altLang="en-US" dirty="0"/>
              <a:t> </a:t>
            </a:r>
            <a:r>
              <a:rPr lang="en-US" altLang="zh-CN" dirty="0"/>
              <a:t>Vision</a:t>
            </a:r>
            <a:r>
              <a:rPr lang="zh-CN" altLang="en-US" dirty="0"/>
              <a:t> </a:t>
            </a:r>
            <a:r>
              <a:rPr lang="en-US" altLang="zh-CN" dirty="0"/>
              <a:t>API</a:t>
            </a:r>
            <a:r>
              <a:rPr lang="zh-CN" altLang="en-US" dirty="0"/>
              <a:t> 服务提供的功能</a:t>
            </a:r>
            <a:endParaRPr lang="es-ES" dirty="0"/>
          </a:p>
        </p:txBody>
      </p:sp>
      <p:sp>
        <p:nvSpPr>
          <p:cNvPr id="2" name="文本框 1">
            <a:extLst>
              <a:ext uri="{FF2B5EF4-FFF2-40B4-BE49-F238E27FC236}">
                <a16:creationId xmlns:a16="http://schemas.microsoft.com/office/drawing/2014/main" id="{56DE5742-59E9-4197-A360-B33686163225}"/>
              </a:ext>
            </a:extLst>
          </p:cNvPr>
          <p:cNvSpPr txBox="1"/>
          <p:nvPr/>
        </p:nvSpPr>
        <p:spPr>
          <a:xfrm>
            <a:off x="922707" y="1490008"/>
            <a:ext cx="10515600" cy="4339650"/>
          </a:xfrm>
          <a:prstGeom prst="rect">
            <a:avLst/>
          </a:prstGeom>
          <a:noFill/>
        </p:spPr>
        <p:txBody>
          <a:bodyPr wrap="square" rtlCol="0">
            <a:spAutoFit/>
          </a:bodyPr>
          <a:lstStyle/>
          <a:p>
            <a:pPr marL="285750" indent="-285750">
              <a:buFont typeface="Arial" panose="020B0604020202020204" pitchFamily="34" charset="0"/>
              <a:buChar char="•"/>
            </a:pPr>
            <a:r>
              <a:rPr lang="zh-CN" altLang="en-US" sz="2800" dirty="0"/>
              <a:t>获取见解：标记视觉特性、检测对象、检测品牌、对图像进行分类、描述图像、检测人脸、检测图像类型、检测特定领域的内容、检测颜色方案、生成缩略图、获取感兴趣的区域。</a:t>
            </a:r>
            <a:endParaRPr lang="en-US" altLang="zh-CN" sz="2800" dirty="0"/>
          </a:p>
          <a:p>
            <a:pPr marL="285750" indent="-285750">
              <a:buFont typeface="Arial" panose="020B0604020202020204" pitchFamily="34" charset="0"/>
              <a:buChar char="•"/>
            </a:pPr>
            <a:r>
              <a:rPr lang="zh-CN" altLang="en-US" sz="2800" dirty="0"/>
              <a:t>从图像中提取文本：将印刷文本和手写文本从图像中提取到计算机可读的字符流中。使用光学字符识别 </a:t>
            </a:r>
            <a:r>
              <a:rPr lang="en-US" altLang="zh-CN" sz="2800" dirty="0"/>
              <a:t>(OCR) API </a:t>
            </a:r>
            <a:r>
              <a:rPr lang="zh-CN" altLang="en-US" sz="2800" dirty="0"/>
              <a:t>提取多种语言的印刷文本，</a:t>
            </a:r>
            <a:r>
              <a:rPr lang="en-US" altLang="zh-CN" sz="2800" dirty="0"/>
              <a:t>OCR </a:t>
            </a:r>
            <a:r>
              <a:rPr lang="zh-CN" altLang="en-US" sz="2800" dirty="0"/>
              <a:t>支持 </a:t>
            </a:r>
            <a:r>
              <a:rPr lang="en-US" altLang="zh-CN" sz="2800" dirty="0"/>
              <a:t>25 </a:t>
            </a:r>
            <a:r>
              <a:rPr lang="zh-CN" altLang="en-US" sz="2800" dirty="0"/>
              <a:t>种语言，并会自动检测已识别文本的语言。</a:t>
            </a:r>
            <a:endParaRPr lang="en-US" altLang="zh-CN" sz="2800" dirty="0"/>
          </a:p>
          <a:p>
            <a:pPr marL="285750" indent="-285750">
              <a:buFont typeface="Arial" panose="020B0604020202020204" pitchFamily="34" charset="0"/>
              <a:buChar char="•"/>
            </a:pPr>
            <a:r>
              <a:rPr lang="zh-CN" altLang="en-US" sz="2800" dirty="0"/>
              <a:t>不当内容检测：可以使用计算机视觉检测图像中的成人内容和低俗内容，并返回不同分类的置信度分数。 </a:t>
            </a:r>
            <a:endParaRPr lang="en-US" altLang="zh-CN" sz="2800" dirty="0"/>
          </a:p>
          <a:p>
            <a:pPr marL="285750" indent="-285750">
              <a:buFont typeface="Arial" panose="020B0604020202020204" pitchFamily="34" charset="0"/>
              <a:buChar char="•"/>
            </a:pPr>
            <a:endParaRPr lang="zh-CN" altLang="en-US" sz="2400" dirty="0"/>
          </a:p>
        </p:txBody>
      </p:sp>
    </p:spTree>
    <p:extLst>
      <p:ext uri="{BB962C8B-B14F-4D97-AF65-F5344CB8AC3E}">
        <p14:creationId xmlns:p14="http://schemas.microsoft.com/office/powerpoint/2010/main" val="2799059510"/>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p:txBody>
          <a:bodyPr/>
          <a:lstStyle/>
          <a:p>
            <a:r>
              <a:rPr lang="en-US" altLang="zh-CN" dirty="0"/>
              <a:t>2.3 Computer</a:t>
            </a:r>
            <a:r>
              <a:rPr lang="zh-CN" altLang="en-US" dirty="0"/>
              <a:t> </a:t>
            </a:r>
            <a:r>
              <a:rPr lang="en-US" altLang="zh-CN" dirty="0"/>
              <a:t>Vision</a:t>
            </a:r>
            <a:r>
              <a:rPr lang="zh-CN" altLang="en-US" dirty="0"/>
              <a:t> </a:t>
            </a:r>
            <a:r>
              <a:rPr lang="en-US" altLang="zh-CN" dirty="0"/>
              <a:t>API</a:t>
            </a:r>
            <a:r>
              <a:rPr lang="zh-CN" altLang="en-US" dirty="0"/>
              <a:t> 对图像的要求</a:t>
            </a:r>
            <a:endParaRPr lang="es-ES" dirty="0"/>
          </a:p>
        </p:txBody>
      </p:sp>
      <p:sp>
        <p:nvSpPr>
          <p:cNvPr id="2" name="文本框 1">
            <a:extLst>
              <a:ext uri="{FF2B5EF4-FFF2-40B4-BE49-F238E27FC236}">
                <a16:creationId xmlns:a16="http://schemas.microsoft.com/office/drawing/2014/main" id="{56DE5742-59E9-4197-A360-B33686163225}"/>
              </a:ext>
            </a:extLst>
          </p:cNvPr>
          <p:cNvSpPr txBox="1"/>
          <p:nvPr/>
        </p:nvSpPr>
        <p:spPr>
          <a:xfrm>
            <a:off x="922707" y="1490008"/>
            <a:ext cx="10515600" cy="1384995"/>
          </a:xfrm>
          <a:prstGeom prst="rect">
            <a:avLst/>
          </a:prstGeom>
          <a:noFill/>
        </p:spPr>
        <p:txBody>
          <a:bodyPr wrap="square" rtlCol="0">
            <a:spAutoFit/>
          </a:bodyPr>
          <a:lstStyle/>
          <a:p>
            <a:pPr marL="285750" indent="-285750">
              <a:buFont typeface="Arial" panose="020B0604020202020204" pitchFamily="34" charset="0"/>
              <a:buChar char="•"/>
            </a:pPr>
            <a:r>
              <a:rPr lang="zh-CN" altLang="en-US" sz="2800" dirty="0"/>
              <a:t>图像必须是 </a:t>
            </a:r>
            <a:r>
              <a:rPr lang="en-US" altLang="zh-CN" sz="2800" dirty="0"/>
              <a:t>JPEG</a:t>
            </a:r>
            <a:r>
              <a:rPr lang="zh-CN" altLang="en-US" sz="2800" dirty="0"/>
              <a:t>、</a:t>
            </a:r>
            <a:r>
              <a:rPr lang="en-US" altLang="zh-CN" sz="2800" dirty="0"/>
              <a:t>PNG</a:t>
            </a:r>
            <a:r>
              <a:rPr lang="zh-CN" altLang="en-US" sz="2800" dirty="0"/>
              <a:t>、</a:t>
            </a:r>
            <a:r>
              <a:rPr lang="en-US" altLang="zh-CN" sz="2800" dirty="0"/>
              <a:t>GIF </a:t>
            </a:r>
            <a:r>
              <a:rPr lang="zh-CN" altLang="en-US" sz="2800" dirty="0"/>
              <a:t>或 </a:t>
            </a:r>
            <a:r>
              <a:rPr lang="en-US" altLang="zh-CN" sz="2800" dirty="0"/>
              <a:t>BMP </a:t>
            </a:r>
            <a:r>
              <a:rPr lang="zh-CN" altLang="en-US" sz="2800" dirty="0"/>
              <a:t>格式。</a:t>
            </a:r>
          </a:p>
          <a:p>
            <a:pPr marL="285750" indent="-285750">
              <a:buFont typeface="Arial" panose="020B0604020202020204" pitchFamily="34" charset="0"/>
              <a:buChar char="•"/>
            </a:pPr>
            <a:r>
              <a:rPr lang="zh-CN" altLang="en-US" sz="2800" dirty="0"/>
              <a:t>图像的文件大小必须小于</a:t>
            </a:r>
            <a:r>
              <a:rPr lang="en-US" altLang="zh-CN" sz="2800" dirty="0"/>
              <a:t>4 M</a:t>
            </a:r>
            <a:r>
              <a:rPr lang="zh-CN" altLang="en-US" sz="2800" dirty="0"/>
              <a:t>字节 。</a:t>
            </a:r>
            <a:endParaRPr lang="en-US" altLang="zh-CN" sz="2800" dirty="0"/>
          </a:p>
          <a:p>
            <a:pPr marL="285750" indent="-285750">
              <a:buFont typeface="Arial" panose="020B0604020202020204" pitchFamily="34" charset="0"/>
              <a:buChar char="•"/>
            </a:pPr>
            <a:r>
              <a:rPr lang="zh-CN" altLang="en-US" sz="2800" dirty="0"/>
              <a:t>图像的尺寸必须大于 </a:t>
            </a:r>
            <a:r>
              <a:rPr lang="en-US" altLang="zh-CN" sz="2800" dirty="0"/>
              <a:t>50 x 50 </a:t>
            </a:r>
            <a:r>
              <a:rPr lang="zh-CN" altLang="en-US" sz="2800" dirty="0"/>
              <a:t>像素。</a:t>
            </a:r>
          </a:p>
        </p:txBody>
      </p:sp>
      <p:pic>
        <p:nvPicPr>
          <p:cNvPr id="2050" name="Picture 2" descr="各种裁剪配置旁边的一个山脉图像">
            <a:extLst>
              <a:ext uri="{FF2B5EF4-FFF2-40B4-BE49-F238E27FC236}">
                <a16:creationId xmlns:a16="http://schemas.microsoft.com/office/drawing/2014/main" id="{A0618DF5-DA44-4D07-9B5E-8F041F41CB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707" y="3179541"/>
            <a:ext cx="622935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在公寓楼顶上的一个女人">
            <a:extLst>
              <a:ext uri="{FF2B5EF4-FFF2-40B4-BE49-F238E27FC236}">
                <a16:creationId xmlns:a16="http://schemas.microsoft.com/office/drawing/2014/main" id="{10EBE09C-DD5F-480D-B3FC-736FBEFBE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4191" y="3462992"/>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在公寓楼顶上的一个女人的缩略图">
            <a:extLst>
              <a:ext uri="{FF2B5EF4-FFF2-40B4-BE49-F238E27FC236}">
                <a16:creationId xmlns:a16="http://schemas.microsoft.com/office/drawing/2014/main" id="{46B91BE5-82B2-4475-9D24-2182303CEB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26126" y="4891742"/>
            <a:ext cx="4762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338212"/>
      </p:ext>
    </p:extLst>
  </p:cSld>
  <p:clrMapOvr>
    <a:masterClrMapping/>
  </p:clrMapOvr>
  <p:transition spd="med">
    <p:pull/>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balAITourTemplate.pptx" id="{FFC04ED2-09EE-4568-986B-ECCD5C87348F}" vid="{25C29F37-944F-4864-92DD-75F1397D6649}"/>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balAITourTemplate.pptx" id="{FFC04ED2-09EE-4568-986B-ECCD5C87348F}" vid="{FE3E9516-FA3A-4FB7-9717-8C80E6BB8ED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6D910AE1BEC64886A1ED3D29E5D513" ma:contentTypeVersion="17" ma:contentTypeDescription="Create a new document." ma:contentTypeScope="" ma:versionID="97004c816f39e238b4ecd1703af86886">
  <xsd:schema xmlns:xsd="http://www.w3.org/2001/XMLSchema" xmlns:xs="http://www.w3.org/2001/XMLSchema" xmlns:p="http://schemas.microsoft.com/office/2006/metadata/properties" xmlns:ns1="http://schemas.microsoft.com/sharepoint/v3" xmlns:ns3="1852ef39-3657-4211-8418-d3877245607a" xmlns:ns4="e73a9afa-66b1-458e-be61-41189fe7c521" targetNamespace="http://schemas.microsoft.com/office/2006/metadata/properties" ma:root="true" ma:fieldsID="68d13d79c1b06da39b0bb105447efab6" ns1:_="" ns3:_="" ns4:_="">
    <xsd:import namespace="http://schemas.microsoft.com/sharepoint/v3"/>
    <xsd:import namespace="1852ef39-3657-4211-8418-d3877245607a"/>
    <xsd:import namespace="e73a9afa-66b1-458e-be61-41189fe7c521"/>
    <xsd:element name="properties">
      <xsd:complexType>
        <xsd:sequence>
          <xsd:element name="documentManagement">
            <xsd:complexType>
              <xsd:all>
                <xsd:element ref="ns3:SharedWithDetails" minOccurs="0"/>
                <xsd:element ref="ns3:SharedWithUser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1:_ip_UnifiedCompliancePolicyProperties" minOccurs="0"/>
                <xsd:element ref="ns1:_ip_UnifiedCompliancePolicyUIAction" minOccurs="0"/>
                <xsd:element ref="ns4:MediaServiceLocation" minOccurs="0"/>
                <xsd:element ref="ns4:MediaServiceAutoTags"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description="" ma:hidden="true" ma:internalName="_ip_UnifiedCompliancePolicyProperties">
      <xsd:simpleType>
        <xsd:restriction base="dms:Note"/>
      </xsd:simpleType>
    </xsd:element>
    <xsd:element name="_ip_UnifiedCompliancePolicyUIAction" ma:index="17"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852ef39-3657-4211-8418-d3877245607a" elementFormDefault="qualified">
    <xsd:import namespace="http://schemas.microsoft.com/office/2006/documentManagement/types"/>
    <xsd:import namespace="http://schemas.microsoft.com/office/infopath/2007/PartnerControls"/>
    <xsd:element name="SharedWithDetails" ma:index="8" nillable="true" ma:displayName="Shared With Details" ma:description="" ma:internalName="SharedWithDetails" ma:readOnly="true">
      <xsd:simpleType>
        <xsd:restriction base="dms:Note">
          <xsd:maxLength value="255"/>
        </xsd:restriction>
      </xsd:simpleType>
    </xsd:element>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73a9afa-66b1-458e-be61-41189fe7c521"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Location" ma:index="18" nillable="true" ma:displayName="MediaServiceLocation" ma:description="" ma:internalName="MediaServiceLocation" ma:readOnly="true">
      <xsd:simpleType>
        <xsd:restriction base="dms:Text"/>
      </xsd:simpleType>
    </xsd:element>
    <xsd:element name="MediaServiceAutoTags" ma:index="19" nillable="true" ma:displayName="MediaServiceAutoTags" ma:description="" ma:internalName="MediaServiceAutoTags" ma:readOnly="true">
      <xsd:simpleType>
        <xsd:restriction base="dms:Text"/>
      </xsd:simpleType>
    </xsd:element>
    <xsd:element name="MediaServiceOCR" ma:index="20" nillable="true" ma:displayName="MediaServiceOCR" ma:internalName="MediaServiceOCR" ma:readOnly="true">
      <xsd:simpleType>
        <xsd:restriction base="dms:Note">
          <xsd:maxLength value="255"/>
        </xsd:restriction>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73a9afa-66b1-458e-be61-41189fe7c521"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CDF63B-6D87-4174-A2A2-1414CF6256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852ef39-3657-4211-8418-d3877245607a"/>
    <ds:schemaRef ds:uri="e73a9afa-66b1-458e-be61-41189fe7c5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8B38276-C9EC-47CC-9AFE-63716F4448D5}">
  <ds:schemaRefs>
    <ds:schemaRef ds:uri="http://schemas.microsoft.com/office/2006/metadata/properties"/>
    <ds:schemaRef ds:uri="http://schemas.microsoft.com/office/infopath/2007/PartnerControls"/>
    <ds:schemaRef ds:uri="http://schemas.microsoft.com/sharepoint/v3"/>
    <ds:schemaRef ds:uri="e73a9afa-66b1-458e-be61-41189fe7c521"/>
  </ds:schemaRefs>
</ds:datastoreItem>
</file>

<file path=customXml/itemProps3.xml><?xml version="1.0" encoding="utf-8"?>
<ds:datastoreItem xmlns:ds="http://schemas.openxmlformats.org/officeDocument/2006/customXml" ds:itemID="{5EBD9074-E49A-4E25-B242-47F6897CF00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GlobalAITourTemplate</Template>
  <TotalTime>358</TotalTime>
  <Words>1095</Words>
  <Application>Microsoft Office PowerPoint</Application>
  <PresentationFormat>宽屏</PresentationFormat>
  <Paragraphs>118</Paragraphs>
  <Slides>23</Slides>
  <Notes>0</Notes>
  <HiddenSlides>0</HiddenSlides>
  <MMClips>0</MMClips>
  <ScaleCrop>false</ScaleCrop>
  <HeadingPairs>
    <vt:vector size="8" baseType="variant">
      <vt:variant>
        <vt:lpstr>已用的字体</vt:lpstr>
      </vt:variant>
      <vt:variant>
        <vt:i4>5</vt:i4>
      </vt:variant>
      <vt:variant>
        <vt:lpstr>主题</vt:lpstr>
      </vt:variant>
      <vt:variant>
        <vt:i4>2</vt:i4>
      </vt:variant>
      <vt:variant>
        <vt:lpstr>嵌入 OLE 服务器</vt:lpstr>
      </vt:variant>
      <vt:variant>
        <vt:i4>1</vt:i4>
      </vt:variant>
      <vt:variant>
        <vt:lpstr>幻灯片标题</vt:lpstr>
      </vt:variant>
      <vt:variant>
        <vt:i4>23</vt:i4>
      </vt:variant>
    </vt:vector>
  </HeadingPairs>
  <TitlesOfParts>
    <vt:vector size="31" baseType="lpstr">
      <vt:lpstr>Quicksand</vt:lpstr>
      <vt:lpstr>Arial</vt:lpstr>
      <vt:lpstr>Calibri</vt:lpstr>
      <vt:lpstr>Calibri Light</vt:lpstr>
      <vt:lpstr>Wingdings</vt:lpstr>
      <vt:lpstr>Office 主题​​</vt:lpstr>
      <vt:lpstr>1_Office Theme</vt:lpstr>
      <vt:lpstr>CorelDRAW</vt:lpstr>
      <vt:lpstr>PowerPoint 演示文稿</vt:lpstr>
      <vt:lpstr>利用树莓派实现智能物联网终端应用</vt:lpstr>
      <vt:lpstr>PowerPoint 演示文稿</vt:lpstr>
      <vt:lpstr>1.1 微软认知服务是什么</vt:lpstr>
      <vt:lpstr>1.2 微软认知服务的分类</vt:lpstr>
      <vt:lpstr>PowerPoint 演示文稿</vt:lpstr>
      <vt:lpstr>2.1 Computer Vision 服务是什么</vt:lpstr>
      <vt:lpstr>2.2 Computer Vision API 服务提供的功能</vt:lpstr>
      <vt:lpstr>2.3 Computer Vision API 对图像的要求</vt:lpstr>
      <vt:lpstr>PowerPoint 演示文稿</vt:lpstr>
      <vt:lpstr>3.1 Face APIs服务是什么</vt:lpstr>
      <vt:lpstr>3.2 Face API 服务提供的功能</vt:lpstr>
      <vt:lpstr>3.3 Face API 对图像的要求</vt:lpstr>
      <vt:lpstr>PowerPoint 演示文稿</vt:lpstr>
      <vt:lpstr>4.1 Azure Custom Vision是什么</vt:lpstr>
      <vt:lpstr>4.2 Azure Custom Vision服务配额</vt:lpstr>
      <vt:lpstr>4.3 分类项目的流程</vt:lpstr>
      <vt:lpstr>4.4 对象检测的项目流程</vt:lpstr>
      <vt:lpstr>4.5 Custom Vision对图像的要求</vt:lpstr>
      <vt:lpstr>PowerPoint 演示文稿</vt:lpstr>
      <vt:lpstr>PowerPoint 演示文稿</vt:lpstr>
      <vt:lpstr>PowerPoint 演示文稿</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Shi Jiong</dc:creator>
  <cp:lastModifiedBy>Shi Jiong</cp:lastModifiedBy>
  <cp:revision>29</cp:revision>
  <dcterms:created xsi:type="dcterms:W3CDTF">2020-04-04T01:33:28Z</dcterms:created>
  <dcterms:modified xsi:type="dcterms:W3CDTF">2022-01-12T05:58:53Z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amynic@microsoft.com</vt:lpwstr>
  </property>
  <property fmtid="{D5CDD505-2E9C-101B-9397-08002B2CF9AE}" pid="5" name="MSIP_Label_f42aa342-8706-4288-bd11-ebb85995028c_SetDate">
    <vt:lpwstr>2020-02-19T14:52:14.4136959Z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353c3f21-f9a3-4bfd-a325-e0526c77e949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0x010100846D910AE1BEC64886A1ED3D29E5D513</vt:lpwstr>
  </property>
</Properties>
</file>